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comments/modernComment_14B_0.xml" ContentType="application/vnd.ms-powerpoint.comment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comments/modernComment_150_0.xml" ContentType="application/vnd.ms-powerpoint.comment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comments/modernComment_151_0.xml" ContentType="application/vnd.ms-powerpoint.comment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comments/modernComment_156_0.xml" ContentType="application/vnd.ms-powerpoint.comment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comments/modernComment_157_0.xml" ContentType="application/vnd.ms-powerpoint.comment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comments/modernComment_15A_0.xml" ContentType="application/vnd.ms-powerpoint.comment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comments/modernComment_15D_0.xml" ContentType="application/vnd.ms-powerpoint.comment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comments/modernComment_160_0.xml" ContentType="application/vnd.ms-powerpoint.comment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作成者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3D0BD-E2F3-4D27-8D94-65A51858401C}" v="2" dt="2025-02-12T06:12:18.18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1" autoAdjust="0"/>
    <p:restoredTop sz="94694"/>
  </p:normalViewPr>
  <p:slideViewPr>
    <p:cSldViewPr snapToGrid="0">
      <p:cViewPr varScale="1">
        <p:scale>
          <a:sx n="85" d="100"/>
          <a:sy n="85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129" Type="http://schemas.microsoft.com/office/2018/10/relationships/authors" Target="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omments/modernComment_14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38BAE2-CFCE-4AD8-8694-7379143B8BA4}" authorId="{00000000-0000-0000-0000-000000000000}" created="2025-02-12T06:05:34.9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31"/>
      <ac:spMk id="934" creationId="{00000000-0000-0000-0000-000000000000}"/>
      <ac:txMk cp="0" len="11">
        <ac:context len="12" hash="70083525"/>
      </ac:txMk>
    </ac:txMkLst>
    <p188:pos x="7878832" y="371604"/>
    <p188:txBody>
      <a:bodyPr/>
      <a:lstStyle/>
      <a:p>
        <a:r>
          <a:rPr lang="ja-JP" altLang="en-US"/>
          <a:t>日本語原稿では矢印の説明と中身がずれて表示されていますが、英語版を見ると対応していますので、そのように修正しています。ご確認ください。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5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69AD23-BF81-4CFA-AA58-81DAAA070F7A}" authorId="{00000000-0000-0000-0000-000000000000}" created="2025-02-12T06:06:35.57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36"/>
      <ac:spMk id="990" creationId="{00000000-0000-0000-0000-000000000000}"/>
      <ac:txMk cp="0" len="12">
        <ac:context len="16" hash="259329581"/>
      </ac:txMk>
    </ac:txMkLst>
    <p188:pos x="9495597" y="377499"/>
    <p188:txBody>
      <a:bodyPr/>
      <a:lstStyle/>
      <a:p>
        <a:r>
          <a:rPr lang="ja-JP" altLang="en-US"/>
          <a:t>日本語原稿では矢印の説明と中身がずれて表示されていますが、英語版を見ると対応していますので、そのように修正しています。ご確認ください。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5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78ECF9-8BE9-4C6D-A7CF-DEA196590784}" authorId="{00000000-0000-0000-0000-000000000000}" created="2025-02-12T06:07:00.69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37"/>
      <ac:spMk id="1014" creationId="{00000000-0000-0000-0000-000000000000}"/>
    </ac:deMkLst>
    <p188:txBody>
      <a:bodyPr/>
      <a:lstStyle/>
      <a:p>
        <a:r>
          <a:rPr lang="ja-JP" altLang="en-US"/>
          <a:t>日本語原稿では矢印の説明と中身がずれて表示されていますが、英語版を見ると対応していますので、そのように修正しています。ご確認ください。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5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BAC9AC-8C67-4E28-A970-4F900CB5648F}" authorId="{00000000-0000-0000-0000-000000000000}" created="2025-02-12T06:07:37.13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42"/>
      <ac:spMk id="1069" creationId="{00000000-0000-0000-0000-000000000000}"/>
      <ac:txMk cp="0" len="22">
        <ac:context len="23" hash="838781786"/>
      </ac:txMk>
    </ac:txMkLst>
    <p188:pos x="12203083" y="367543"/>
    <p188:txBody>
      <a:bodyPr/>
      <a:lstStyle/>
      <a:p>
        <a:r>
          <a:rPr lang="ja-JP" altLang="en-US"/>
          <a:t>日本語原稿では矢印の説明と中身がずれて表示されていますが、英語版を見ると対応していますので、そのように修正しています。ご確認ください。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5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9DAC17-7EA6-4324-861C-5FE1F9344FEE}" authorId="{00000000-0000-0000-0000-000000000000}" created="2025-02-12T06:07:47.89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43"/>
      <ac:spMk id="1083" creationId="{00000000-0000-0000-0000-000000000000}"/>
      <ac:txMk cp="0" len="18">
        <ac:context len="19" hash="4281417041"/>
      </ac:txMk>
    </ac:txMkLst>
    <p188:pos x="8510696" y="373061"/>
    <p188:txBody>
      <a:bodyPr/>
      <a:lstStyle/>
      <a:p>
        <a:r>
          <a:rPr lang="ja-JP" altLang="en-US"/>
          <a:t>日本語原稿では矢印の説明と中身がずれて表示されていますが、英語版を見ると対応していますので、そのように修正しています。ご確認ください。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5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865178-FE55-44CE-9737-F9038C5242B3}" authorId="{00000000-0000-0000-0000-000000000000}" created="2025-02-12T06:07:56.03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46"/>
      <ac:spMk id="1101" creationId="{00000000-0000-0000-0000-000000000000}"/>
      <ac:txMk cp="0" len="9">
        <ac:context len="10" hash="1739554734"/>
      </ac:txMk>
    </ac:txMkLst>
    <p188:pos x="4430069" y="365865"/>
    <p188:txBody>
      <a:bodyPr/>
      <a:lstStyle/>
      <a:p>
        <a:r>
          <a:rPr lang="ja-JP" altLang="en-US"/>
          <a:t>日本語原稿では矢印の説明と中身がずれて表示されていますが、英語版を見ると対応していますので、そのように修正しています。ご確認ください。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5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F873B2-8041-4D42-B59A-5ED8EC733A9C}" authorId="{00000000-0000-0000-0000-000000000000}" created="2025-02-12T06:08:42.87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49"/>
      <ac:spMk id="1120" creationId="{00000000-0000-0000-0000-000000000000}"/>
      <ac:txMk cp="24" len="1">
        <ac:context len="116" hash="1719135453"/>
      </ac:txMk>
    </ac:txMkLst>
    <p188:pos x="2439482" y="923786"/>
    <p188:txBody>
      <a:bodyPr/>
      <a:lstStyle/>
      <a:p>
        <a:r>
          <a:rPr lang="ja-JP" altLang="en-US"/>
          <a:t>日本語原文の通りですが、英語版ではこの”C”は猫のイラストになっています。ご確認ください。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6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8D6C58-2BBC-4E4F-870A-2D840FD4E438}" authorId="{00000000-0000-0000-0000-000000000000}" created="2025-02-12T06:09:25.68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52"/>
      <ac:spMk id="1159" creationId="{00000000-0000-0000-0000-000000000000}"/>
      <ac:txMk cp="24" len="1">
        <ac:context len="125" hash="1002849771"/>
      </ac:txMk>
    </ac:txMkLst>
    <p188:pos x="2508504" y="947399"/>
    <p188:txBody>
      <a:bodyPr/>
      <a:lstStyle/>
      <a:p>
        <a:r>
          <a:rPr lang="ja-JP" altLang="en-US"/>
          <a:t>英語版では、この”C”は猫のイラストになっています。ご確認ください。P101 まで同様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  <p188:cm id="{9DBA285E-E222-45F0-8196-28C5E4D7DAC9}" authorId="{00000000-0000-0000-0000-000000000000}" created="2025-02-12T06:09:45.1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352"/>
      <ac:spMk id="1159" creationId="{00000000-0000-0000-0000-000000000000}"/>
    </ac:deMkLst>
    <p188:txBody>
      <a:bodyPr/>
      <a:lstStyle/>
      <a:p>
        <a:r>
          <a:rPr lang="ja-JP" altLang="en-US"/>
          <a:t>英語版では、この”eee”は音符のイラストになっています。ご確認ください。P101 まで同様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1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画像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18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27" name="本文レベル1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>
            <a:spLocks noGrp="1"/>
          </p:cNvSpPr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r>
              <a:t>タイトルテキスト</a:t>
            </a:r>
          </a:p>
        </p:txBody>
      </p:sp>
      <p:sp>
        <p:nvSpPr>
          <p:cNvPr id="13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タイトルとコンテンツ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  <p:sp>
        <p:nvSpPr>
          <p:cNvPr id="187" name="タイトルテキスト"/>
          <p:cNvSpPr txBox="1">
            <a:spLocks noGrp="1"/>
          </p:cNvSpPr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88" name="本文レベル1…"/>
          <p:cNvSpPr txBox="1">
            <a:spLocks noGrp="1"/>
          </p:cNvSpPr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9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32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5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213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  <a:endParaRPr/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  <a:endParaRPr/>
          </a:p>
        </p:txBody>
      </p:sp>
      <p:sp>
        <p:nvSpPr>
          <p:cNvPr id="21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画像"/>
          <p:cNvSpPr>
            <a:spLocks noGrp="1"/>
          </p:cNvSpPr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タイトルテキスト</a:t>
            </a:r>
          </a:p>
        </p:txBody>
      </p:sp>
      <p:sp>
        <p:nvSpPr>
          <p:cNvPr id="2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224" name="本文レベル1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233" name="本文レベル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5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>
            <a:spLocks noGrp="1"/>
          </p:cNvSpPr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242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8396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284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7286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173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  <a:endParaRPr/>
          </a:p>
        </p:txBody>
      </p:sp>
      <p:sp>
        <p:nvSpPr>
          <p:cNvPr id="244" name="四角形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  <a:endParaRPr/>
          </a:p>
        </p:txBody>
      </p:sp>
      <p:sp>
        <p:nvSpPr>
          <p:cNvPr id="24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602736" y="1378609"/>
            <a:ext cx="324055" cy="3365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画像"/>
          <p:cNvSpPr>
            <a:spLocks noGrp="1"/>
          </p:cNvSpPr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タイトルテキスト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タイトルテキスト</a:t>
            </a:r>
          </a:p>
        </p:txBody>
      </p:sp>
      <p:sp>
        <p:nvSpPr>
          <p:cNvPr id="40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画像"/>
          <p:cNvSpPr>
            <a:spLocks noGrp="1"/>
          </p:cNvSpPr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67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画像"/>
          <p:cNvSpPr>
            <a:spLocks noGrp="1"/>
          </p:cNvSpPr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画像"/>
          <p:cNvSpPr>
            <a:spLocks noGrp="1"/>
          </p:cNvSpPr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画像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本文レベル1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656.xml"/><Relationship Id="rId2" Type="http://schemas.openxmlformats.org/officeDocument/2006/relationships/tags" Target="../tags/tag655.xml"/><Relationship Id="rId1" Type="http://schemas.openxmlformats.org/officeDocument/2006/relationships/tags" Target="../tags/tag654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65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660.xml"/><Relationship Id="rId2" Type="http://schemas.openxmlformats.org/officeDocument/2006/relationships/tags" Target="../tags/tag659.xml"/><Relationship Id="rId1" Type="http://schemas.openxmlformats.org/officeDocument/2006/relationships/tags" Target="../tags/tag658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662.xml"/><Relationship Id="rId4" Type="http://schemas.openxmlformats.org/officeDocument/2006/relationships/tags" Target="../tags/tag66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" Type="http://schemas.openxmlformats.org/officeDocument/2006/relationships/tags" Target="../tags/tag663.xml"/><Relationship Id="rId4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tags" Target="../tags/tag673.xml"/><Relationship Id="rId3" Type="http://schemas.openxmlformats.org/officeDocument/2006/relationships/tags" Target="../tags/tag668.xml"/><Relationship Id="rId7" Type="http://schemas.openxmlformats.org/officeDocument/2006/relationships/tags" Target="../tags/tag672.xml"/><Relationship Id="rId2" Type="http://schemas.openxmlformats.org/officeDocument/2006/relationships/tags" Target="../tags/tag667.xml"/><Relationship Id="rId1" Type="http://schemas.openxmlformats.org/officeDocument/2006/relationships/tags" Target="../tags/tag666.xml"/><Relationship Id="rId6" Type="http://schemas.openxmlformats.org/officeDocument/2006/relationships/tags" Target="../tags/tag671.xml"/><Relationship Id="rId11" Type="http://schemas.openxmlformats.org/officeDocument/2006/relationships/image" Target="../media/image18.png"/><Relationship Id="rId5" Type="http://schemas.openxmlformats.org/officeDocument/2006/relationships/tags" Target="../tags/tag670.xml"/><Relationship Id="rId10" Type="http://schemas.openxmlformats.org/officeDocument/2006/relationships/image" Target="../media/image9.png"/><Relationship Id="rId4" Type="http://schemas.openxmlformats.org/officeDocument/2006/relationships/tags" Target="../tags/tag669.xml"/><Relationship Id="rId9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676.xml"/><Relationship Id="rId7" Type="http://schemas.openxmlformats.org/officeDocument/2006/relationships/image" Target="../media/image30.png"/><Relationship Id="rId2" Type="http://schemas.openxmlformats.org/officeDocument/2006/relationships/tags" Target="../tags/tag675.xml"/><Relationship Id="rId1" Type="http://schemas.openxmlformats.org/officeDocument/2006/relationships/tags" Target="../tags/tag674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67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680.xml"/><Relationship Id="rId7" Type="http://schemas.openxmlformats.org/officeDocument/2006/relationships/image" Target="../media/image32.png"/><Relationship Id="rId2" Type="http://schemas.openxmlformats.org/officeDocument/2006/relationships/tags" Target="../tags/tag679.xml"/><Relationship Id="rId1" Type="http://schemas.openxmlformats.org/officeDocument/2006/relationships/tags" Target="../tags/tag678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8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"/><Relationship Id="rId3" Type="http://schemas.openxmlformats.org/officeDocument/2006/relationships/tags" Target="../tags/tag684.xml"/><Relationship Id="rId7" Type="http://schemas.openxmlformats.org/officeDocument/2006/relationships/image" Target="../media/image33.tif"/><Relationship Id="rId2" Type="http://schemas.openxmlformats.org/officeDocument/2006/relationships/tags" Target="../tags/tag683.xml"/><Relationship Id="rId1" Type="http://schemas.openxmlformats.org/officeDocument/2006/relationships/tags" Target="../tags/tag682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686.xml"/><Relationship Id="rId4" Type="http://schemas.openxmlformats.org/officeDocument/2006/relationships/tags" Target="../tags/tag68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689.xml"/><Relationship Id="rId2" Type="http://schemas.openxmlformats.org/officeDocument/2006/relationships/tags" Target="../tags/tag688.xml"/><Relationship Id="rId1" Type="http://schemas.openxmlformats.org/officeDocument/2006/relationships/tags" Target="../tags/tag687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91.xml"/><Relationship Id="rId1" Type="http://schemas.openxmlformats.org/officeDocument/2006/relationships/tags" Target="../tags/tag690.xml"/><Relationship Id="rId4" Type="http://schemas.openxmlformats.org/officeDocument/2006/relationships/image" Target="../media/image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694.xml"/><Relationship Id="rId7" Type="http://schemas.openxmlformats.org/officeDocument/2006/relationships/hyperlink" Target="http://ichigojam.net/IchigoJam.html" TargetMode="External"/><Relationship Id="rId2" Type="http://schemas.openxmlformats.org/officeDocument/2006/relationships/tags" Target="../tags/tag693.xml"/><Relationship Id="rId1" Type="http://schemas.openxmlformats.org/officeDocument/2006/relationships/tags" Target="../tags/tag692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69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8.xml"/><Relationship Id="rId7" Type="http://schemas.openxmlformats.org/officeDocument/2006/relationships/image" Target="../media/image1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698.xml"/><Relationship Id="rId2" Type="http://schemas.openxmlformats.org/officeDocument/2006/relationships/tags" Target="../tags/tag697.xml"/><Relationship Id="rId1" Type="http://schemas.openxmlformats.org/officeDocument/2006/relationships/tags" Target="../tags/tag696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9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702.xml"/><Relationship Id="rId2" Type="http://schemas.openxmlformats.org/officeDocument/2006/relationships/tags" Target="../tags/tag701.xml"/><Relationship Id="rId1" Type="http://schemas.openxmlformats.org/officeDocument/2006/relationships/tags" Target="../tags/tag700.xml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705.xml"/><Relationship Id="rId7" Type="http://schemas.openxmlformats.org/officeDocument/2006/relationships/image" Target="../media/image38.png"/><Relationship Id="rId2" Type="http://schemas.openxmlformats.org/officeDocument/2006/relationships/tags" Target="../tags/tag704.xml"/><Relationship Id="rId1" Type="http://schemas.openxmlformats.org/officeDocument/2006/relationships/tags" Target="../tags/tag70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07.xml"/><Relationship Id="rId4" Type="http://schemas.openxmlformats.org/officeDocument/2006/relationships/tags" Target="../tags/tag706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tags" Target="../tags/tag710.xml"/><Relationship Id="rId7" Type="http://schemas.openxmlformats.org/officeDocument/2006/relationships/tags" Target="../tags/tag714.xml"/><Relationship Id="rId2" Type="http://schemas.openxmlformats.org/officeDocument/2006/relationships/tags" Target="../tags/tag709.xml"/><Relationship Id="rId1" Type="http://schemas.openxmlformats.org/officeDocument/2006/relationships/tags" Target="../tags/tag708.xml"/><Relationship Id="rId6" Type="http://schemas.openxmlformats.org/officeDocument/2006/relationships/tags" Target="../tags/tag713.xml"/><Relationship Id="rId11" Type="http://schemas.openxmlformats.org/officeDocument/2006/relationships/image" Target="../media/image42.tif"/><Relationship Id="rId5" Type="http://schemas.openxmlformats.org/officeDocument/2006/relationships/tags" Target="../tags/tag712.xml"/><Relationship Id="rId10" Type="http://schemas.openxmlformats.org/officeDocument/2006/relationships/image" Target="../media/image41.tif"/><Relationship Id="rId4" Type="http://schemas.openxmlformats.org/officeDocument/2006/relationships/tags" Target="../tags/tag711.xml"/><Relationship Id="rId9" Type="http://schemas.openxmlformats.org/officeDocument/2006/relationships/image" Target="../media/image40.t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tags" Target="../tags/tag717.xml"/><Relationship Id="rId2" Type="http://schemas.openxmlformats.org/officeDocument/2006/relationships/tags" Target="../tags/tag716.xml"/><Relationship Id="rId1" Type="http://schemas.openxmlformats.org/officeDocument/2006/relationships/tags" Target="../tags/tag715.xml"/><Relationship Id="rId5" Type="http://schemas.openxmlformats.org/officeDocument/2006/relationships/image" Target="../media/image43.tif"/><Relationship Id="rId4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719.xml"/><Relationship Id="rId1" Type="http://schemas.openxmlformats.org/officeDocument/2006/relationships/tags" Target="../tags/tag718.xml"/><Relationship Id="rId4" Type="http://schemas.openxmlformats.org/officeDocument/2006/relationships/image" Target="../media/image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722.xml"/><Relationship Id="rId7" Type="http://schemas.openxmlformats.org/officeDocument/2006/relationships/image" Target="../media/image44.tif"/><Relationship Id="rId2" Type="http://schemas.openxmlformats.org/officeDocument/2006/relationships/tags" Target="../tags/tag721.xml"/><Relationship Id="rId1" Type="http://schemas.openxmlformats.org/officeDocument/2006/relationships/tags" Target="../tags/tag720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2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726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725.xml"/><Relationship Id="rId1" Type="http://schemas.openxmlformats.org/officeDocument/2006/relationships/tags" Target="../tags/tag724.xml"/><Relationship Id="rId6" Type="http://schemas.openxmlformats.org/officeDocument/2006/relationships/tags" Target="../tags/tag729.xml"/><Relationship Id="rId5" Type="http://schemas.openxmlformats.org/officeDocument/2006/relationships/tags" Target="../tags/tag728.xml"/><Relationship Id="rId4" Type="http://schemas.openxmlformats.org/officeDocument/2006/relationships/tags" Target="../tags/tag727.xml"/><Relationship Id="rId9" Type="http://schemas.openxmlformats.org/officeDocument/2006/relationships/image" Target="../media/image4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732.xml"/><Relationship Id="rId2" Type="http://schemas.openxmlformats.org/officeDocument/2006/relationships/tags" Target="../tags/tag731.xml"/><Relationship Id="rId1" Type="http://schemas.openxmlformats.org/officeDocument/2006/relationships/tags" Target="../tags/tag73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735.xml"/><Relationship Id="rId7" Type="http://schemas.openxmlformats.org/officeDocument/2006/relationships/image" Target="../media/image50.png"/><Relationship Id="rId2" Type="http://schemas.openxmlformats.org/officeDocument/2006/relationships/tags" Target="../tags/tag734.xml"/><Relationship Id="rId1" Type="http://schemas.openxmlformats.org/officeDocument/2006/relationships/tags" Target="../tags/tag733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73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10" Type="http://schemas.openxmlformats.org/officeDocument/2006/relationships/image" Target="../media/image17.png"/><Relationship Id="rId4" Type="http://schemas.openxmlformats.org/officeDocument/2006/relationships/tags" Target="../tags/tag42.xml"/><Relationship Id="rId9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3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740.xml"/><Relationship Id="rId7" Type="http://schemas.openxmlformats.org/officeDocument/2006/relationships/image" Target="../media/image52.png"/><Relationship Id="rId2" Type="http://schemas.openxmlformats.org/officeDocument/2006/relationships/tags" Target="../tags/tag739.xml"/><Relationship Id="rId1" Type="http://schemas.openxmlformats.org/officeDocument/2006/relationships/tags" Target="../tags/tag738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74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7.xml"/><Relationship Id="rId7" Type="http://schemas.openxmlformats.org/officeDocument/2006/relationships/image" Target="../media/image1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5.tif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tags" Target="../tags/tag51.xml"/><Relationship Id="rId7" Type="http://schemas.openxmlformats.org/officeDocument/2006/relationships/image" Target="../media/image14.tif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tags" Target="../tags/tag53.xml"/><Relationship Id="rId10" Type="http://schemas.openxmlformats.org/officeDocument/2006/relationships/image" Target="../media/image17.png"/><Relationship Id="rId4" Type="http://schemas.openxmlformats.org/officeDocument/2006/relationships/tags" Target="../tags/tag52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tags" Target="../tags/tag56.xml"/><Relationship Id="rId7" Type="http://schemas.openxmlformats.org/officeDocument/2006/relationships/image" Target="../media/image14.tif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tags" Target="../tags/tag58.xml"/><Relationship Id="rId10" Type="http://schemas.openxmlformats.org/officeDocument/2006/relationships/image" Target="../media/image17.png"/><Relationship Id="rId4" Type="http://schemas.openxmlformats.org/officeDocument/2006/relationships/tags" Target="../tags/tag57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6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9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4.tif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slideLayout" Target="../slideLayouts/slideLayout17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5" Type="http://schemas.openxmlformats.org/officeDocument/2006/relationships/tags" Target="../tags/tag92.xml"/><Relationship Id="rId10" Type="http://schemas.openxmlformats.org/officeDocument/2006/relationships/tags" Target="../tags/tag97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5" Type="http://schemas.openxmlformats.org/officeDocument/2006/relationships/image" Target="../media/image9.png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slideLayout" Target="../slideLayouts/slideLayout17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image" Target="../media/image9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129.xml"/><Relationship Id="rId10" Type="http://schemas.openxmlformats.org/officeDocument/2006/relationships/tags" Target="../tags/tag134.xml"/><Relationship Id="rId4" Type="http://schemas.openxmlformats.org/officeDocument/2006/relationships/tags" Target="../tags/tag128.xml"/><Relationship Id="rId9" Type="http://schemas.openxmlformats.org/officeDocument/2006/relationships/tags" Target="../tags/tag13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slideLayout" Target="../slideLayouts/slideLayout17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slideLayout" Target="../slideLayouts/slideLayout17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18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163.xml"/><Relationship Id="rId10" Type="http://schemas.openxmlformats.org/officeDocument/2006/relationships/tags" Target="../tags/tag168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slideLayout" Target="../slideLayouts/slideLayout17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5" Type="http://schemas.openxmlformats.org/officeDocument/2006/relationships/tags" Target="../tags/tag173.xml"/><Relationship Id="rId10" Type="http://schemas.openxmlformats.org/officeDocument/2006/relationships/tags" Target="../tags/tag178.xml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image" Target="../media/image18.png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94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tags" Target="../tags/tag210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2" Type="http://schemas.openxmlformats.org/officeDocument/2006/relationships/tags" Target="../tags/tag199.xml"/><Relationship Id="rId16" Type="http://schemas.openxmlformats.org/officeDocument/2006/relationships/image" Target="../media/image18.png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5" Type="http://schemas.openxmlformats.org/officeDocument/2006/relationships/tags" Target="../tags/tag202.xml"/><Relationship Id="rId15" Type="http://schemas.openxmlformats.org/officeDocument/2006/relationships/image" Target="../media/image13.png"/><Relationship Id="rId10" Type="http://schemas.openxmlformats.org/officeDocument/2006/relationships/tags" Target="../tags/tag207.xml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image" Target="../media/image9.png"/><Relationship Id="rId5" Type="http://schemas.openxmlformats.org/officeDocument/2006/relationships/tags" Target="../tags/tag215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214.xml"/><Relationship Id="rId9" Type="http://schemas.openxmlformats.org/officeDocument/2006/relationships/tags" Target="../tags/tag2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18.png"/><Relationship Id="rId5" Type="http://schemas.openxmlformats.org/officeDocument/2006/relationships/tags" Target="../tags/tag224.xml"/><Relationship Id="rId10" Type="http://schemas.openxmlformats.org/officeDocument/2006/relationships/image" Target="../media/image13.png"/><Relationship Id="rId4" Type="http://schemas.openxmlformats.org/officeDocument/2006/relationships/tags" Target="../tags/tag223.xml"/><Relationship Id="rId9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30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7" Type="http://schemas.openxmlformats.org/officeDocument/2006/relationships/image" Target="../media/image11.tif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image" Target="../media/image19.tif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7" Type="http://schemas.openxmlformats.org/officeDocument/2006/relationships/image" Target="../media/image11.tif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image" Target="../media/image19.tif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4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image" Target="../media/image22.tif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image" Target="../media/image21.pn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image" Target="../media/image20.png"/><Relationship Id="rId5" Type="http://schemas.openxmlformats.org/officeDocument/2006/relationships/tags" Target="../tags/tag248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image" Target="../media/image23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1.tif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25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tags" Target="../tags/tag271.xml"/><Relationship Id="rId3" Type="http://schemas.openxmlformats.org/officeDocument/2006/relationships/tags" Target="../tags/tag261.xml"/><Relationship Id="rId7" Type="http://schemas.openxmlformats.org/officeDocument/2006/relationships/tags" Target="../tags/tag265.xml"/><Relationship Id="rId12" Type="http://schemas.openxmlformats.org/officeDocument/2006/relationships/tags" Target="../tags/tag270.xml"/><Relationship Id="rId17" Type="http://schemas.openxmlformats.org/officeDocument/2006/relationships/image" Target="../media/image18.png"/><Relationship Id="rId2" Type="http://schemas.openxmlformats.org/officeDocument/2006/relationships/tags" Target="../tags/tag260.xml"/><Relationship Id="rId16" Type="http://schemas.openxmlformats.org/officeDocument/2006/relationships/image" Target="../media/image13.png"/><Relationship Id="rId1" Type="http://schemas.openxmlformats.org/officeDocument/2006/relationships/tags" Target="../tags/tag259.xml"/><Relationship Id="rId6" Type="http://schemas.openxmlformats.org/officeDocument/2006/relationships/tags" Target="../tags/tag264.xml"/><Relationship Id="rId11" Type="http://schemas.openxmlformats.org/officeDocument/2006/relationships/tags" Target="../tags/tag269.xml"/><Relationship Id="rId5" Type="http://schemas.openxmlformats.org/officeDocument/2006/relationships/tags" Target="../tags/tag263.xml"/><Relationship Id="rId15" Type="http://schemas.openxmlformats.org/officeDocument/2006/relationships/slideLayout" Target="../slideLayouts/slideLayout14.xml"/><Relationship Id="rId10" Type="http://schemas.openxmlformats.org/officeDocument/2006/relationships/tags" Target="../tags/tag268.xml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tags" Target="../tags/tag2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277.xml"/><Relationship Id="rId4" Type="http://schemas.openxmlformats.org/officeDocument/2006/relationships/tags" Target="../tags/tag27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4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292.xml"/><Relationship Id="rId13" Type="http://schemas.openxmlformats.org/officeDocument/2006/relationships/tags" Target="../tags/tag297.xml"/><Relationship Id="rId18" Type="http://schemas.openxmlformats.org/officeDocument/2006/relationships/slideLayout" Target="../slideLayouts/slideLayout14.xml"/><Relationship Id="rId3" Type="http://schemas.openxmlformats.org/officeDocument/2006/relationships/tags" Target="../tags/tag287.xml"/><Relationship Id="rId7" Type="http://schemas.openxmlformats.org/officeDocument/2006/relationships/tags" Target="../tags/tag291.xml"/><Relationship Id="rId12" Type="http://schemas.openxmlformats.org/officeDocument/2006/relationships/tags" Target="../tags/tag296.xml"/><Relationship Id="rId17" Type="http://schemas.openxmlformats.org/officeDocument/2006/relationships/tags" Target="../tags/tag301.xml"/><Relationship Id="rId2" Type="http://schemas.openxmlformats.org/officeDocument/2006/relationships/tags" Target="../tags/tag286.xml"/><Relationship Id="rId16" Type="http://schemas.openxmlformats.org/officeDocument/2006/relationships/tags" Target="../tags/tag300.xml"/><Relationship Id="rId20" Type="http://schemas.openxmlformats.org/officeDocument/2006/relationships/image" Target="../media/image13.png"/><Relationship Id="rId1" Type="http://schemas.openxmlformats.org/officeDocument/2006/relationships/tags" Target="../tags/tag285.xml"/><Relationship Id="rId6" Type="http://schemas.openxmlformats.org/officeDocument/2006/relationships/tags" Target="../tags/tag290.xml"/><Relationship Id="rId11" Type="http://schemas.openxmlformats.org/officeDocument/2006/relationships/tags" Target="../tags/tag295.xml"/><Relationship Id="rId5" Type="http://schemas.openxmlformats.org/officeDocument/2006/relationships/tags" Target="../tags/tag289.xml"/><Relationship Id="rId15" Type="http://schemas.openxmlformats.org/officeDocument/2006/relationships/tags" Target="../tags/tag299.xml"/><Relationship Id="rId10" Type="http://schemas.openxmlformats.org/officeDocument/2006/relationships/tags" Target="../tags/tag294.xml"/><Relationship Id="rId19" Type="http://schemas.openxmlformats.org/officeDocument/2006/relationships/image" Target="../media/image18.png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tags" Target="../tags/tag29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image" Target="../media/image18.png"/><Relationship Id="rId5" Type="http://schemas.openxmlformats.org/officeDocument/2006/relationships/tags" Target="../tags/tag306.xml"/><Relationship Id="rId10" Type="http://schemas.openxmlformats.org/officeDocument/2006/relationships/image" Target="../media/image9.png"/><Relationship Id="rId4" Type="http://schemas.openxmlformats.org/officeDocument/2006/relationships/tags" Target="../tags/tag305.xml"/><Relationship Id="rId9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317.xml"/><Relationship Id="rId3" Type="http://schemas.openxmlformats.org/officeDocument/2006/relationships/tags" Target="../tags/tag312.xml"/><Relationship Id="rId7" Type="http://schemas.openxmlformats.org/officeDocument/2006/relationships/tags" Target="../tags/tag316.xm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tags" Target="../tags/tag315.xml"/><Relationship Id="rId11" Type="http://schemas.openxmlformats.org/officeDocument/2006/relationships/image" Target="../media/image18.png"/><Relationship Id="rId5" Type="http://schemas.openxmlformats.org/officeDocument/2006/relationships/tags" Target="../tags/tag314.xml"/><Relationship Id="rId10" Type="http://schemas.openxmlformats.org/officeDocument/2006/relationships/image" Target="../media/image9.png"/><Relationship Id="rId4" Type="http://schemas.openxmlformats.org/officeDocument/2006/relationships/tags" Target="../tags/tag313.xml"/><Relationship Id="rId9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12.ti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325.xml"/><Relationship Id="rId3" Type="http://schemas.openxmlformats.org/officeDocument/2006/relationships/tags" Target="../tags/tag320.xml"/><Relationship Id="rId7" Type="http://schemas.openxmlformats.org/officeDocument/2006/relationships/tags" Target="../tags/tag324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11" Type="http://schemas.openxmlformats.org/officeDocument/2006/relationships/image" Target="../media/image18.png"/><Relationship Id="rId5" Type="http://schemas.openxmlformats.org/officeDocument/2006/relationships/tags" Target="../tags/tag322.xml"/><Relationship Id="rId10" Type="http://schemas.openxmlformats.org/officeDocument/2006/relationships/image" Target="../media/image9.png"/><Relationship Id="rId4" Type="http://schemas.openxmlformats.org/officeDocument/2006/relationships/tags" Target="../tags/tag321.xml"/><Relationship Id="rId9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330.xml"/><Relationship Id="rId7" Type="http://schemas.openxmlformats.org/officeDocument/2006/relationships/tags" Target="../tags/tag334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9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39.xml"/><Relationship Id="rId7" Type="http://schemas.openxmlformats.org/officeDocument/2006/relationships/image" Target="../media/image9.png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341.xml"/><Relationship Id="rId4" Type="http://schemas.openxmlformats.org/officeDocument/2006/relationships/tags" Target="../tags/tag34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344.xml"/><Relationship Id="rId7" Type="http://schemas.openxmlformats.org/officeDocument/2006/relationships/tags" Target="../tags/tag348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5" Type="http://schemas.openxmlformats.org/officeDocument/2006/relationships/tags" Target="../tags/tag346.xml"/><Relationship Id="rId10" Type="http://schemas.openxmlformats.org/officeDocument/2006/relationships/image" Target="../media/image18.png"/><Relationship Id="rId4" Type="http://schemas.openxmlformats.org/officeDocument/2006/relationships/tags" Target="../tags/tag345.xml"/><Relationship Id="rId9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356.xml"/><Relationship Id="rId3" Type="http://schemas.openxmlformats.org/officeDocument/2006/relationships/tags" Target="../tags/tag351.xml"/><Relationship Id="rId7" Type="http://schemas.openxmlformats.org/officeDocument/2006/relationships/tags" Target="../tags/tag355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11" Type="http://schemas.openxmlformats.org/officeDocument/2006/relationships/image" Target="../media/image18.png"/><Relationship Id="rId5" Type="http://schemas.openxmlformats.org/officeDocument/2006/relationships/tags" Target="../tags/tag353.xml"/><Relationship Id="rId10" Type="http://schemas.openxmlformats.org/officeDocument/2006/relationships/slideLayout" Target="../slideLayouts/slideLayout14.xml"/><Relationship Id="rId4" Type="http://schemas.openxmlformats.org/officeDocument/2006/relationships/tags" Target="../tags/tag352.xml"/><Relationship Id="rId9" Type="http://schemas.openxmlformats.org/officeDocument/2006/relationships/tags" Target="../tags/tag35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60.xml"/><Relationship Id="rId7" Type="http://schemas.openxmlformats.org/officeDocument/2006/relationships/image" Target="../media/image9.png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362.xml"/><Relationship Id="rId4" Type="http://schemas.openxmlformats.org/officeDocument/2006/relationships/tags" Target="../tags/tag36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370.xml"/><Relationship Id="rId3" Type="http://schemas.openxmlformats.org/officeDocument/2006/relationships/tags" Target="../tags/tag365.xml"/><Relationship Id="rId7" Type="http://schemas.openxmlformats.org/officeDocument/2006/relationships/tags" Target="../tags/tag369.xml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tags" Target="../tags/tag368.xml"/><Relationship Id="rId11" Type="http://schemas.openxmlformats.org/officeDocument/2006/relationships/image" Target="../media/image18.png"/><Relationship Id="rId5" Type="http://schemas.openxmlformats.org/officeDocument/2006/relationships/tags" Target="../tags/tag367.xml"/><Relationship Id="rId10" Type="http://schemas.openxmlformats.org/officeDocument/2006/relationships/image" Target="../media/image9.png"/><Relationship Id="rId4" Type="http://schemas.openxmlformats.org/officeDocument/2006/relationships/tags" Target="../tags/tag366.xml"/><Relationship Id="rId9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378.xml"/><Relationship Id="rId13" Type="http://schemas.openxmlformats.org/officeDocument/2006/relationships/image" Target="../media/image18.png"/><Relationship Id="rId3" Type="http://schemas.openxmlformats.org/officeDocument/2006/relationships/tags" Target="../tags/tag373.xml"/><Relationship Id="rId7" Type="http://schemas.openxmlformats.org/officeDocument/2006/relationships/tags" Target="../tags/tag377.xml"/><Relationship Id="rId12" Type="http://schemas.openxmlformats.org/officeDocument/2006/relationships/image" Target="../media/image9.png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tags" Target="../tags/tag37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375.xml"/><Relationship Id="rId10" Type="http://schemas.openxmlformats.org/officeDocument/2006/relationships/tags" Target="../tags/tag380.xml"/><Relationship Id="rId4" Type="http://schemas.openxmlformats.org/officeDocument/2006/relationships/tags" Target="../tags/tag374.xml"/><Relationship Id="rId9" Type="http://schemas.openxmlformats.org/officeDocument/2006/relationships/tags" Target="../tags/tag37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tags" Target="../tags/tag21.xml"/><Relationship Id="rId7" Type="http://schemas.openxmlformats.org/officeDocument/2006/relationships/image" Target="../media/image1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2.tif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tags" Target="../tags/tag38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.png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11" Type="http://schemas.openxmlformats.org/officeDocument/2006/relationships/image" Target="../media/image14.tif"/><Relationship Id="rId5" Type="http://schemas.openxmlformats.org/officeDocument/2006/relationships/tags" Target="../tags/tag385.xml"/><Relationship Id="rId10" Type="http://schemas.openxmlformats.org/officeDocument/2006/relationships/image" Target="../media/image17.png"/><Relationship Id="rId4" Type="http://schemas.openxmlformats.org/officeDocument/2006/relationships/tags" Target="../tags/tag384.xml"/><Relationship Id="rId9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389.xml"/><Relationship Id="rId7" Type="http://schemas.openxmlformats.org/officeDocument/2006/relationships/image" Target="../media/image1.png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6" Type="http://schemas.openxmlformats.org/officeDocument/2006/relationships/image" Target="../media/image14.tif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9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398.xml"/><Relationship Id="rId13" Type="http://schemas.openxmlformats.org/officeDocument/2006/relationships/image" Target="../media/image1.png"/><Relationship Id="rId3" Type="http://schemas.openxmlformats.org/officeDocument/2006/relationships/tags" Target="../tags/tag393.xml"/><Relationship Id="rId7" Type="http://schemas.openxmlformats.org/officeDocument/2006/relationships/tags" Target="../tags/tag397.xml"/><Relationship Id="rId12" Type="http://schemas.openxmlformats.org/officeDocument/2006/relationships/image" Target="../media/image14.tif"/><Relationship Id="rId2" Type="http://schemas.openxmlformats.org/officeDocument/2006/relationships/tags" Target="../tags/tag392.xml"/><Relationship Id="rId16" Type="http://schemas.openxmlformats.org/officeDocument/2006/relationships/image" Target="../media/image17.png"/><Relationship Id="rId1" Type="http://schemas.openxmlformats.org/officeDocument/2006/relationships/tags" Target="../tags/tag391.xml"/><Relationship Id="rId6" Type="http://schemas.openxmlformats.org/officeDocument/2006/relationships/tags" Target="../tags/tag39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395.xml"/><Relationship Id="rId15" Type="http://schemas.openxmlformats.org/officeDocument/2006/relationships/image" Target="../media/image16.png"/><Relationship Id="rId10" Type="http://schemas.openxmlformats.org/officeDocument/2006/relationships/tags" Target="../tags/tag400.xml"/><Relationship Id="rId4" Type="http://schemas.openxmlformats.org/officeDocument/2006/relationships/tags" Target="../tags/tag394.xml"/><Relationship Id="rId9" Type="http://schemas.openxmlformats.org/officeDocument/2006/relationships/tags" Target="../tags/tag399.xml"/><Relationship Id="rId14" Type="http://schemas.openxmlformats.org/officeDocument/2006/relationships/image" Target="../media/image15.ti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"/><Relationship Id="rId3" Type="http://schemas.openxmlformats.org/officeDocument/2006/relationships/tags" Target="../tags/tag40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tags" Target="../tags/tag406.xml"/><Relationship Id="rId11" Type="http://schemas.openxmlformats.org/officeDocument/2006/relationships/image" Target="../media/image25.tif"/><Relationship Id="rId5" Type="http://schemas.openxmlformats.org/officeDocument/2006/relationships/tags" Target="../tags/tag405.xml"/><Relationship Id="rId10" Type="http://schemas.openxmlformats.org/officeDocument/2006/relationships/image" Target="../media/image1.png"/><Relationship Id="rId4" Type="http://schemas.openxmlformats.org/officeDocument/2006/relationships/tags" Target="../tags/tag404.xml"/><Relationship Id="rId9" Type="http://schemas.openxmlformats.org/officeDocument/2006/relationships/image" Target="../media/image14.t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5" Type="http://schemas.openxmlformats.org/officeDocument/2006/relationships/image" Target="../media/image26.tif"/><Relationship Id="rId4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5" Type="http://schemas.openxmlformats.org/officeDocument/2006/relationships/image" Target="../media/image19.tif"/><Relationship Id="rId4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19.xml"/><Relationship Id="rId1" Type="http://schemas.openxmlformats.org/officeDocument/2006/relationships/tags" Target="../tags/tag41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422.xml"/><Relationship Id="rId7" Type="http://schemas.openxmlformats.org/officeDocument/2006/relationships/image" Target="../media/image15.tif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image" Target="../media/image14.tif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png"/><Relationship Id="rId4" Type="http://schemas.openxmlformats.org/officeDocument/2006/relationships/tags" Target="../tags/tag423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4.tif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tags" Target="../tags/tag426.xml"/><Relationship Id="rId7" Type="http://schemas.openxmlformats.org/officeDocument/2006/relationships/image" Target="../media/image14.tif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tags" Target="../tags/tag428.xml"/><Relationship Id="rId10" Type="http://schemas.openxmlformats.org/officeDocument/2006/relationships/image" Target="../media/image17.png"/><Relationship Id="rId4" Type="http://schemas.openxmlformats.org/officeDocument/2006/relationships/tags" Target="../tags/tag427.xml"/><Relationship Id="rId9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436.xml"/><Relationship Id="rId3" Type="http://schemas.openxmlformats.org/officeDocument/2006/relationships/tags" Target="../tags/tag431.xml"/><Relationship Id="rId7" Type="http://schemas.openxmlformats.org/officeDocument/2006/relationships/tags" Target="../tags/tag435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tags" Target="../tags/tag434.xml"/><Relationship Id="rId11" Type="http://schemas.openxmlformats.org/officeDocument/2006/relationships/image" Target="../media/image18.png"/><Relationship Id="rId5" Type="http://schemas.openxmlformats.org/officeDocument/2006/relationships/tags" Target="../tags/tag433.xml"/><Relationship Id="rId10" Type="http://schemas.openxmlformats.org/officeDocument/2006/relationships/image" Target="../media/image9.png"/><Relationship Id="rId4" Type="http://schemas.openxmlformats.org/officeDocument/2006/relationships/tags" Target="../tags/tag432.xml"/><Relationship Id="rId9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439.xml"/><Relationship Id="rId7" Type="http://schemas.openxmlformats.org/officeDocument/2006/relationships/tags" Target="../tags/tag443.xml"/><Relationship Id="rId2" Type="http://schemas.openxmlformats.org/officeDocument/2006/relationships/tags" Target="../tags/tag438.xml"/><Relationship Id="rId1" Type="http://schemas.openxmlformats.org/officeDocument/2006/relationships/tags" Target="../tags/tag437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10" Type="http://schemas.openxmlformats.org/officeDocument/2006/relationships/image" Target="../media/image18.png"/><Relationship Id="rId4" Type="http://schemas.openxmlformats.org/officeDocument/2006/relationships/tags" Target="../tags/tag440.xml"/><Relationship Id="rId9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446.xml"/><Relationship Id="rId7" Type="http://schemas.openxmlformats.org/officeDocument/2006/relationships/tags" Target="../tags/tag450.xml"/><Relationship Id="rId2" Type="http://schemas.openxmlformats.org/officeDocument/2006/relationships/tags" Target="../tags/tag445.xml"/><Relationship Id="rId1" Type="http://schemas.openxmlformats.org/officeDocument/2006/relationships/tags" Target="../tags/tag444.xml"/><Relationship Id="rId6" Type="http://schemas.openxmlformats.org/officeDocument/2006/relationships/tags" Target="../tags/tag449.xml"/><Relationship Id="rId11" Type="http://schemas.openxmlformats.org/officeDocument/2006/relationships/image" Target="../media/image6.png"/><Relationship Id="rId5" Type="http://schemas.openxmlformats.org/officeDocument/2006/relationships/tags" Target="../tags/tag448.xml"/><Relationship Id="rId10" Type="http://schemas.openxmlformats.org/officeDocument/2006/relationships/image" Target="../media/image5.png"/><Relationship Id="rId4" Type="http://schemas.openxmlformats.org/officeDocument/2006/relationships/tags" Target="../tags/tag447.xml"/><Relationship Id="rId9" Type="http://schemas.openxmlformats.org/officeDocument/2006/relationships/image" Target="../media/image4.ti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53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6" Type="http://schemas.openxmlformats.org/officeDocument/2006/relationships/tags" Target="../tags/tag456.xml"/><Relationship Id="rId5" Type="http://schemas.openxmlformats.org/officeDocument/2006/relationships/tags" Target="../tags/tag455.xml"/><Relationship Id="rId4" Type="http://schemas.openxmlformats.org/officeDocument/2006/relationships/tags" Target="../tags/tag454.xml"/><Relationship Id="rId9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459.xml"/><Relationship Id="rId7" Type="http://schemas.openxmlformats.org/officeDocument/2006/relationships/tags" Target="../tags/tag463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6" Type="http://schemas.openxmlformats.org/officeDocument/2006/relationships/tags" Target="../tags/tag462.xml"/><Relationship Id="rId5" Type="http://schemas.openxmlformats.org/officeDocument/2006/relationships/tags" Target="../tags/tag461.xml"/><Relationship Id="rId10" Type="http://schemas.openxmlformats.org/officeDocument/2006/relationships/image" Target="../media/image18.png"/><Relationship Id="rId4" Type="http://schemas.openxmlformats.org/officeDocument/2006/relationships/tags" Target="../tags/tag460.xml"/><Relationship Id="rId9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471.xml"/><Relationship Id="rId13" Type="http://schemas.openxmlformats.org/officeDocument/2006/relationships/tags" Target="../tags/tag476.xml"/><Relationship Id="rId18" Type="http://schemas.openxmlformats.org/officeDocument/2006/relationships/image" Target="../media/image18.png"/><Relationship Id="rId3" Type="http://schemas.openxmlformats.org/officeDocument/2006/relationships/tags" Target="../tags/tag466.xml"/><Relationship Id="rId7" Type="http://schemas.openxmlformats.org/officeDocument/2006/relationships/tags" Target="../tags/tag470.xml"/><Relationship Id="rId12" Type="http://schemas.openxmlformats.org/officeDocument/2006/relationships/tags" Target="../tags/tag475.xml"/><Relationship Id="rId17" Type="http://schemas.openxmlformats.org/officeDocument/2006/relationships/image" Target="../media/image13.png"/><Relationship Id="rId2" Type="http://schemas.openxmlformats.org/officeDocument/2006/relationships/tags" Target="../tags/tag465.xml"/><Relationship Id="rId16" Type="http://schemas.microsoft.com/office/2018/10/relationships/comments" Target="../comments/modernComment_14B_0.xml"/><Relationship Id="rId1" Type="http://schemas.openxmlformats.org/officeDocument/2006/relationships/tags" Target="../tags/tag464.xml"/><Relationship Id="rId6" Type="http://schemas.openxmlformats.org/officeDocument/2006/relationships/tags" Target="../tags/tag469.xml"/><Relationship Id="rId11" Type="http://schemas.openxmlformats.org/officeDocument/2006/relationships/tags" Target="../tags/tag474.xml"/><Relationship Id="rId5" Type="http://schemas.openxmlformats.org/officeDocument/2006/relationships/tags" Target="../tags/tag468.xml"/><Relationship Id="rId15" Type="http://schemas.openxmlformats.org/officeDocument/2006/relationships/slideLayout" Target="../slideLayouts/slideLayout14.xml"/><Relationship Id="rId10" Type="http://schemas.openxmlformats.org/officeDocument/2006/relationships/tags" Target="../tags/tag473.xml"/><Relationship Id="rId4" Type="http://schemas.openxmlformats.org/officeDocument/2006/relationships/tags" Target="../tags/tag467.xml"/><Relationship Id="rId9" Type="http://schemas.openxmlformats.org/officeDocument/2006/relationships/tags" Target="../tags/tag472.xml"/><Relationship Id="rId14" Type="http://schemas.openxmlformats.org/officeDocument/2006/relationships/tags" Target="../tags/tag47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480.xml"/><Relationship Id="rId7" Type="http://schemas.openxmlformats.org/officeDocument/2006/relationships/tags" Target="../tags/tag484.xml"/><Relationship Id="rId2" Type="http://schemas.openxmlformats.org/officeDocument/2006/relationships/tags" Target="../tags/tag479.xml"/><Relationship Id="rId1" Type="http://schemas.openxmlformats.org/officeDocument/2006/relationships/tags" Target="../tags/tag478.xml"/><Relationship Id="rId6" Type="http://schemas.openxmlformats.org/officeDocument/2006/relationships/tags" Target="../tags/tag483.xml"/><Relationship Id="rId5" Type="http://schemas.openxmlformats.org/officeDocument/2006/relationships/tags" Target="../tags/tag482.xml"/><Relationship Id="rId10" Type="http://schemas.openxmlformats.org/officeDocument/2006/relationships/image" Target="../media/image18.png"/><Relationship Id="rId4" Type="http://schemas.openxmlformats.org/officeDocument/2006/relationships/tags" Target="../tags/tag481.xml"/><Relationship Id="rId9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492.xml"/><Relationship Id="rId3" Type="http://schemas.openxmlformats.org/officeDocument/2006/relationships/tags" Target="../tags/tag487.xml"/><Relationship Id="rId7" Type="http://schemas.openxmlformats.org/officeDocument/2006/relationships/tags" Target="../tags/tag491.xml"/><Relationship Id="rId2" Type="http://schemas.openxmlformats.org/officeDocument/2006/relationships/tags" Target="../tags/tag486.xml"/><Relationship Id="rId1" Type="http://schemas.openxmlformats.org/officeDocument/2006/relationships/tags" Target="../tags/tag485.xml"/><Relationship Id="rId6" Type="http://schemas.openxmlformats.org/officeDocument/2006/relationships/tags" Target="../tags/tag490.xml"/><Relationship Id="rId11" Type="http://schemas.openxmlformats.org/officeDocument/2006/relationships/image" Target="../media/image18.png"/><Relationship Id="rId5" Type="http://schemas.openxmlformats.org/officeDocument/2006/relationships/tags" Target="../tags/tag489.xml"/><Relationship Id="rId10" Type="http://schemas.openxmlformats.org/officeDocument/2006/relationships/image" Target="../media/image13.png"/><Relationship Id="rId4" Type="http://schemas.openxmlformats.org/officeDocument/2006/relationships/tags" Target="../tags/tag488.xml"/><Relationship Id="rId9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500.xml"/><Relationship Id="rId3" Type="http://schemas.openxmlformats.org/officeDocument/2006/relationships/tags" Target="../tags/tag495.xml"/><Relationship Id="rId7" Type="http://schemas.openxmlformats.org/officeDocument/2006/relationships/tags" Target="../tags/tag499.xml"/><Relationship Id="rId12" Type="http://schemas.openxmlformats.org/officeDocument/2006/relationships/image" Target="../media/image27.png"/><Relationship Id="rId2" Type="http://schemas.openxmlformats.org/officeDocument/2006/relationships/tags" Target="../tags/tag494.xml"/><Relationship Id="rId1" Type="http://schemas.openxmlformats.org/officeDocument/2006/relationships/tags" Target="../tags/tag493.xml"/><Relationship Id="rId6" Type="http://schemas.openxmlformats.org/officeDocument/2006/relationships/tags" Target="../tags/tag498.xml"/><Relationship Id="rId11" Type="http://schemas.openxmlformats.org/officeDocument/2006/relationships/image" Target="../media/image9.png"/><Relationship Id="rId5" Type="http://schemas.openxmlformats.org/officeDocument/2006/relationships/tags" Target="../tags/tag497.xml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496.xml"/><Relationship Id="rId9" Type="http://schemas.openxmlformats.org/officeDocument/2006/relationships/tags" Target="../tags/tag50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504.xml"/><Relationship Id="rId7" Type="http://schemas.openxmlformats.org/officeDocument/2006/relationships/tags" Target="../tags/tag508.xml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6" Type="http://schemas.openxmlformats.org/officeDocument/2006/relationships/tags" Target="../tags/tag507.xml"/><Relationship Id="rId5" Type="http://schemas.openxmlformats.org/officeDocument/2006/relationships/tags" Target="../tags/tag506.xml"/><Relationship Id="rId10" Type="http://schemas.openxmlformats.org/officeDocument/2006/relationships/image" Target="../media/image18.png"/><Relationship Id="rId4" Type="http://schemas.openxmlformats.org/officeDocument/2006/relationships/tags" Target="../tags/tag505.xml"/><Relationship Id="rId9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516.xml"/><Relationship Id="rId13" Type="http://schemas.openxmlformats.org/officeDocument/2006/relationships/tags" Target="../tags/tag521.xml"/><Relationship Id="rId18" Type="http://schemas.openxmlformats.org/officeDocument/2006/relationships/tags" Target="../tags/tag526.xml"/><Relationship Id="rId3" Type="http://schemas.openxmlformats.org/officeDocument/2006/relationships/tags" Target="../tags/tag511.xml"/><Relationship Id="rId21" Type="http://schemas.microsoft.com/office/2018/10/relationships/comments" Target="../comments/modernComment_150_0.xml"/><Relationship Id="rId7" Type="http://schemas.openxmlformats.org/officeDocument/2006/relationships/tags" Target="../tags/tag515.xml"/><Relationship Id="rId12" Type="http://schemas.openxmlformats.org/officeDocument/2006/relationships/tags" Target="../tags/tag520.xml"/><Relationship Id="rId17" Type="http://schemas.openxmlformats.org/officeDocument/2006/relationships/tags" Target="../tags/tag525.xml"/><Relationship Id="rId2" Type="http://schemas.openxmlformats.org/officeDocument/2006/relationships/tags" Target="../tags/tag510.xml"/><Relationship Id="rId16" Type="http://schemas.openxmlformats.org/officeDocument/2006/relationships/tags" Target="../tags/tag524.xml"/><Relationship Id="rId20" Type="http://schemas.openxmlformats.org/officeDocument/2006/relationships/slideLayout" Target="../slideLayouts/slideLayout14.xml"/><Relationship Id="rId1" Type="http://schemas.openxmlformats.org/officeDocument/2006/relationships/tags" Target="../tags/tag509.xml"/><Relationship Id="rId6" Type="http://schemas.openxmlformats.org/officeDocument/2006/relationships/tags" Target="../tags/tag514.xml"/><Relationship Id="rId11" Type="http://schemas.openxmlformats.org/officeDocument/2006/relationships/tags" Target="../tags/tag519.xml"/><Relationship Id="rId5" Type="http://schemas.openxmlformats.org/officeDocument/2006/relationships/tags" Target="../tags/tag513.xml"/><Relationship Id="rId15" Type="http://schemas.openxmlformats.org/officeDocument/2006/relationships/tags" Target="../tags/tag523.xml"/><Relationship Id="rId23" Type="http://schemas.openxmlformats.org/officeDocument/2006/relationships/image" Target="../media/image18.png"/><Relationship Id="rId10" Type="http://schemas.openxmlformats.org/officeDocument/2006/relationships/tags" Target="../tags/tag518.xml"/><Relationship Id="rId19" Type="http://schemas.openxmlformats.org/officeDocument/2006/relationships/tags" Target="../tags/tag527.xml"/><Relationship Id="rId4" Type="http://schemas.openxmlformats.org/officeDocument/2006/relationships/tags" Target="../tags/tag512.xml"/><Relationship Id="rId9" Type="http://schemas.openxmlformats.org/officeDocument/2006/relationships/tags" Target="../tags/tag517.xml"/><Relationship Id="rId14" Type="http://schemas.openxmlformats.org/officeDocument/2006/relationships/tags" Target="../tags/tag522.xml"/><Relationship Id="rId22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535.xml"/><Relationship Id="rId13" Type="http://schemas.openxmlformats.org/officeDocument/2006/relationships/tags" Target="../tags/tag540.xml"/><Relationship Id="rId18" Type="http://schemas.openxmlformats.org/officeDocument/2006/relationships/tags" Target="../tags/tag545.xml"/><Relationship Id="rId3" Type="http://schemas.openxmlformats.org/officeDocument/2006/relationships/tags" Target="../tags/tag530.xml"/><Relationship Id="rId21" Type="http://schemas.openxmlformats.org/officeDocument/2006/relationships/image" Target="../media/image13.png"/><Relationship Id="rId7" Type="http://schemas.openxmlformats.org/officeDocument/2006/relationships/tags" Target="../tags/tag534.xml"/><Relationship Id="rId12" Type="http://schemas.openxmlformats.org/officeDocument/2006/relationships/tags" Target="../tags/tag539.xml"/><Relationship Id="rId17" Type="http://schemas.openxmlformats.org/officeDocument/2006/relationships/tags" Target="../tags/tag544.xml"/><Relationship Id="rId2" Type="http://schemas.openxmlformats.org/officeDocument/2006/relationships/tags" Target="../tags/tag529.xml"/><Relationship Id="rId16" Type="http://schemas.openxmlformats.org/officeDocument/2006/relationships/tags" Target="../tags/tag543.xml"/><Relationship Id="rId20" Type="http://schemas.microsoft.com/office/2018/10/relationships/comments" Target="../comments/modernComment_151_0.xml"/><Relationship Id="rId1" Type="http://schemas.openxmlformats.org/officeDocument/2006/relationships/tags" Target="../tags/tag528.xml"/><Relationship Id="rId6" Type="http://schemas.openxmlformats.org/officeDocument/2006/relationships/tags" Target="../tags/tag533.xml"/><Relationship Id="rId11" Type="http://schemas.openxmlformats.org/officeDocument/2006/relationships/tags" Target="../tags/tag538.xml"/><Relationship Id="rId5" Type="http://schemas.openxmlformats.org/officeDocument/2006/relationships/tags" Target="../tags/tag532.xml"/><Relationship Id="rId15" Type="http://schemas.openxmlformats.org/officeDocument/2006/relationships/tags" Target="../tags/tag542.xml"/><Relationship Id="rId10" Type="http://schemas.openxmlformats.org/officeDocument/2006/relationships/tags" Target="../tags/tag537.xml"/><Relationship Id="rId19" Type="http://schemas.openxmlformats.org/officeDocument/2006/relationships/slideLayout" Target="../slideLayouts/slideLayout14.xml"/><Relationship Id="rId4" Type="http://schemas.openxmlformats.org/officeDocument/2006/relationships/tags" Target="../tags/tag531.xml"/><Relationship Id="rId9" Type="http://schemas.openxmlformats.org/officeDocument/2006/relationships/tags" Target="../tags/tag536.xml"/><Relationship Id="rId14" Type="http://schemas.openxmlformats.org/officeDocument/2006/relationships/tags" Target="../tags/tag541.xml"/><Relationship Id="rId22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548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547.xml"/><Relationship Id="rId1" Type="http://schemas.openxmlformats.org/officeDocument/2006/relationships/tags" Target="../tags/tag546.xml"/><Relationship Id="rId6" Type="http://schemas.openxmlformats.org/officeDocument/2006/relationships/tags" Target="../tags/tag551.xml"/><Relationship Id="rId5" Type="http://schemas.openxmlformats.org/officeDocument/2006/relationships/tags" Target="../tags/tag550.xml"/><Relationship Id="rId4" Type="http://schemas.openxmlformats.org/officeDocument/2006/relationships/tags" Target="../tags/tag549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554.xml"/><Relationship Id="rId7" Type="http://schemas.openxmlformats.org/officeDocument/2006/relationships/image" Target="../media/image9.png"/><Relationship Id="rId2" Type="http://schemas.openxmlformats.org/officeDocument/2006/relationships/tags" Target="../tags/tag553.xml"/><Relationship Id="rId1" Type="http://schemas.openxmlformats.org/officeDocument/2006/relationships/tags" Target="../tags/tag552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556.xml"/><Relationship Id="rId4" Type="http://schemas.openxmlformats.org/officeDocument/2006/relationships/tags" Target="../tags/tag55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559.xml"/><Relationship Id="rId7" Type="http://schemas.openxmlformats.org/officeDocument/2006/relationships/tags" Target="../tags/tag563.xml"/><Relationship Id="rId2" Type="http://schemas.openxmlformats.org/officeDocument/2006/relationships/tags" Target="../tags/tag558.xml"/><Relationship Id="rId1" Type="http://schemas.openxmlformats.org/officeDocument/2006/relationships/tags" Target="../tags/tag557.xml"/><Relationship Id="rId6" Type="http://schemas.openxmlformats.org/officeDocument/2006/relationships/tags" Target="../tags/tag562.xml"/><Relationship Id="rId5" Type="http://schemas.openxmlformats.org/officeDocument/2006/relationships/tags" Target="../tags/tag561.xml"/><Relationship Id="rId10" Type="http://schemas.openxmlformats.org/officeDocument/2006/relationships/image" Target="../media/image18.png"/><Relationship Id="rId4" Type="http://schemas.openxmlformats.org/officeDocument/2006/relationships/tags" Target="../tags/tag560.xml"/><Relationship Id="rId9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566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565.xml"/><Relationship Id="rId1" Type="http://schemas.openxmlformats.org/officeDocument/2006/relationships/tags" Target="../tags/tag564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4" Type="http://schemas.openxmlformats.org/officeDocument/2006/relationships/tags" Target="../tags/tag56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tags" Target="../tags/tag577.xml"/><Relationship Id="rId13" Type="http://schemas.openxmlformats.org/officeDocument/2006/relationships/image" Target="../media/image13.png"/><Relationship Id="rId3" Type="http://schemas.openxmlformats.org/officeDocument/2006/relationships/tags" Target="../tags/tag572.xml"/><Relationship Id="rId7" Type="http://schemas.openxmlformats.org/officeDocument/2006/relationships/tags" Target="../tags/tag576.xml"/><Relationship Id="rId12" Type="http://schemas.microsoft.com/office/2018/10/relationships/comments" Target="../comments/modernComment_156_0.xml"/><Relationship Id="rId2" Type="http://schemas.openxmlformats.org/officeDocument/2006/relationships/tags" Target="../tags/tag571.xml"/><Relationship Id="rId1" Type="http://schemas.openxmlformats.org/officeDocument/2006/relationships/tags" Target="../tags/tag570.xml"/><Relationship Id="rId6" Type="http://schemas.openxmlformats.org/officeDocument/2006/relationships/tags" Target="../tags/tag575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574.xml"/><Relationship Id="rId10" Type="http://schemas.openxmlformats.org/officeDocument/2006/relationships/tags" Target="../tags/tag579.xml"/><Relationship Id="rId4" Type="http://schemas.openxmlformats.org/officeDocument/2006/relationships/tags" Target="../tags/tag573.xml"/><Relationship Id="rId9" Type="http://schemas.openxmlformats.org/officeDocument/2006/relationships/tags" Target="../tags/tag57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587.xml"/><Relationship Id="rId3" Type="http://schemas.openxmlformats.org/officeDocument/2006/relationships/tags" Target="../tags/tag582.xml"/><Relationship Id="rId7" Type="http://schemas.openxmlformats.org/officeDocument/2006/relationships/tags" Target="../tags/tag586.xml"/><Relationship Id="rId2" Type="http://schemas.openxmlformats.org/officeDocument/2006/relationships/tags" Target="../tags/tag581.xml"/><Relationship Id="rId1" Type="http://schemas.openxmlformats.org/officeDocument/2006/relationships/tags" Target="../tags/tag580.xml"/><Relationship Id="rId6" Type="http://schemas.openxmlformats.org/officeDocument/2006/relationships/tags" Target="../tags/tag585.xml"/><Relationship Id="rId11" Type="http://schemas.openxmlformats.org/officeDocument/2006/relationships/image" Target="../media/image13.png"/><Relationship Id="rId5" Type="http://schemas.openxmlformats.org/officeDocument/2006/relationships/tags" Target="../tags/tag584.xml"/><Relationship Id="rId10" Type="http://schemas.microsoft.com/office/2018/10/relationships/comments" Target="../comments/modernComment_157_0.xml"/><Relationship Id="rId4" Type="http://schemas.openxmlformats.org/officeDocument/2006/relationships/tags" Target="../tags/tag583.xml"/><Relationship Id="rId9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589.xml"/><Relationship Id="rId1" Type="http://schemas.openxmlformats.org/officeDocument/2006/relationships/tags" Target="../tags/tag58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591.xml"/><Relationship Id="rId1" Type="http://schemas.openxmlformats.org/officeDocument/2006/relationships/tags" Target="../tags/tag590.xml"/><Relationship Id="rId4" Type="http://schemas.openxmlformats.org/officeDocument/2006/relationships/image" Target="../media/image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tags" Target="../tags/tag599.xml"/><Relationship Id="rId3" Type="http://schemas.openxmlformats.org/officeDocument/2006/relationships/tags" Target="../tags/tag594.xml"/><Relationship Id="rId7" Type="http://schemas.openxmlformats.org/officeDocument/2006/relationships/tags" Target="../tags/tag598.xml"/><Relationship Id="rId2" Type="http://schemas.openxmlformats.org/officeDocument/2006/relationships/tags" Target="../tags/tag593.xml"/><Relationship Id="rId1" Type="http://schemas.openxmlformats.org/officeDocument/2006/relationships/tags" Target="../tags/tag592.xml"/><Relationship Id="rId6" Type="http://schemas.openxmlformats.org/officeDocument/2006/relationships/tags" Target="../tags/tag597.xml"/><Relationship Id="rId11" Type="http://schemas.openxmlformats.org/officeDocument/2006/relationships/image" Target="../media/image13.png"/><Relationship Id="rId5" Type="http://schemas.openxmlformats.org/officeDocument/2006/relationships/tags" Target="../tags/tag596.xml"/><Relationship Id="rId10" Type="http://schemas.microsoft.com/office/2018/10/relationships/comments" Target="../comments/modernComment_15A_0.xml"/><Relationship Id="rId4" Type="http://schemas.openxmlformats.org/officeDocument/2006/relationships/tags" Target="../tags/tag595.xml"/><Relationship Id="rId9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01.xml"/><Relationship Id="rId1" Type="http://schemas.openxmlformats.org/officeDocument/2006/relationships/tags" Target="../tags/tag600.xml"/><Relationship Id="rId4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03.xml"/><Relationship Id="rId1" Type="http://schemas.openxmlformats.org/officeDocument/2006/relationships/tags" Target="../tags/tag602.xml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tags" Target="../tags/tag611.xml"/><Relationship Id="rId13" Type="http://schemas.openxmlformats.org/officeDocument/2006/relationships/tags" Target="../tags/tag616.xml"/><Relationship Id="rId3" Type="http://schemas.openxmlformats.org/officeDocument/2006/relationships/tags" Target="../tags/tag606.xml"/><Relationship Id="rId7" Type="http://schemas.openxmlformats.org/officeDocument/2006/relationships/tags" Target="../tags/tag610.xml"/><Relationship Id="rId12" Type="http://schemas.openxmlformats.org/officeDocument/2006/relationships/tags" Target="../tags/tag615.xml"/><Relationship Id="rId2" Type="http://schemas.openxmlformats.org/officeDocument/2006/relationships/tags" Target="../tags/tag605.xml"/><Relationship Id="rId1" Type="http://schemas.openxmlformats.org/officeDocument/2006/relationships/tags" Target="../tags/tag604.xml"/><Relationship Id="rId6" Type="http://schemas.openxmlformats.org/officeDocument/2006/relationships/tags" Target="../tags/tag609.xml"/><Relationship Id="rId11" Type="http://schemas.openxmlformats.org/officeDocument/2006/relationships/tags" Target="../tags/tag614.xml"/><Relationship Id="rId5" Type="http://schemas.openxmlformats.org/officeDocument/2006/relationships/tags" Target="../tags/tag608.xml"/><Relationship Id="rId15" Type="http://schemas.microsoft.com/office/2018/10/relationships/comments" Target="../comments/modernComment_15D_0.xml"/><Relationship Id="rId10" Type="http://schemas.openxmlformats.org/officeDocument/2006/relationships/tags" Target="../tags/tag613.xml"/><Relationship Id="rId4" Type="http://schemas.openxmlformats.org/officeDocument/2006/relationships/tags" Target="../tags/tag607.xml"/><Relationship Id="rId9" Type="http://schemas.openxmlformats.org/officeDocument/2006/relationships/tags" Target="../tags/tag612.xml"/><Relationship Id="rId14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624.xml"/><Relationship Id="rId13" Type="http://schemas.openxmlformats.org/officeDocument/2006/relationships/tags" Target="../tags/tag629.xml"/><Relationship Id="rId18" Type="http://schemas.openxmlformats.org/officeDocument/2006/relationships/tags" Target="../tags/tag634.xml"/><Relationship Id="rId3" Type="http://schemas.openxmlformats.org/officeDocument/2006/relationships/tags" Target="../tags/tag619.xml"/><Relationship Id="rId21" Type="http://schemas.openxmlformats.org/officeDocument/2006/relationships/tags" Target="../tags/tag637.xml"/><Relationship Id="rId7" Type="http://schemas.openxmlformats.org/officeDocument/2006/relationships/tags" Target="../tags/tag623.xml"/><Relationship Id="rId12" Type="http://schemas.openxmlformats.org/officeDocument/2006/relationships/tags" Target="../tags/tag628.xml"/><Relationship Id="rId17" Type="http://schemas.openxmlformats.org/officeDocument/2006/relationships/tags" Target="../tags/tag633.xml"/><Relationship Id="rId2" Type="http://schemas.openxmlformats.org/officeDocument/2006/relationships/tags" Target="../tags/tag618.xml"/><Relationship Id="rId16" Type="http://schemas.openxmlformats.org/officeDocument/2006/relationships/tags" Target="../tags/tag632.xml"/><Relationship Id="rId20" Type="http://schemas.openxmlformats.org/officeDocument/2006/relationships/tags" Target="../tags/tag636.xml"/><Relationship Id="rId1" Type="http://schemas.openxmlformats.org/officeDocument/2006/relationships/tags" Target="../tags/tag617.xml"/><Relationship Id="rId6" Type="http://schemas.openxmlformats.org/officeDocument/2006/relationships/tags" Target="../tags/tag622.xml"/><Relationship Id="rId11" Type="http://schemas.openxmlformats.org/officeDocument/2006/relationships/tags" Target="../tags/tag627.xml"/><Relationship Id="rId24" Type="http://schemas.openxmlformats.org/officeDocument/2006/relationships/image" Target="../media/image28.png"/><Relationship Id="rId5" Type="http://schemas.openxmlformats.org/officeDocument/2006/relationships/tags" Target="../tags/tag621.xml"/><Relationship Id="rId15" Type="http://schemas.openxmlformats.org/officeDocument/2006/relationships/tags" Target="../tags/tag631.xml"/><Relationship Id="rId23" Type="http://schemas.openxmlformats.org/officeDocument/2006/relationships/slideLayout" Target="../slideLayouts/slideLayout14.xml"/><Relationship Id="rId10" Type="http://schemas.openxmlformats.org/officeDocument/2006/relationships/tags" Target="../tags/tag626.xml"/><Relationship Id="rId19" Type="http://schemas.openxmlformats.org/officeDocument/2006/relationships/tags" Target="../tags/tag635.xml"/><Relationship Id="rId4" Type="http://schemas.openxmlformats.org/officeDocument/2006/relationships/tags" Target="../tags/tag620.xml"/><Relationship Id="rId9" Type="http://schemas.openxmlformats.org/officeDocument/2006/relationships/tags" Target="../tags/tag625.xml"/><Relationship Id="rId14" Type="http://schemas.openxmlformats.org/officeDocument/2006/relationships/tags" Target="../tags/tag630.xml"/><Relationship Id="rId22" Type="http://schemas.openxmlformats.org/officeDocument/2006/relationships/tags" Target="../tags/tag63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40.xml"/><Relationship Id="rId1" Type="http://schemas.openxmlformats.org/officeDocument/2006/relationships/tags" Target="../tags/tag639.xml"/><Relationship Id="rId4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643.xml"/><Relationship Id="rId2" Type="http://schemas.openxmlformats.org/officeDocument/2006/relationships/tags" Target="../tags/tag642.xml"/><Relationship Id="rId1" Type="http://schemas.openxmlformats.org/officeDocument/2006/relationships/tags" Target="../tags/tag641.xml"/><Relationship Id="rId6" Type="http://schemas.microsoft.com/office/2018/10/relationships/comments" Target="../comments/modernComment_160_0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64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647.xml"/><Relationship Id="rId2" Type="http://schemas.openxmlformats.org/officeDocument/2006/relationships/tags" Target="../tags/tag646.xml"/><Relationship Id="rId1" Type="http://schemas.openxmlformats.org/officeDocument/2006/relationships/tags" Target="../tags/tag645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64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651.xml"/><Relationship Id="rId2" Type="http://schemas.openxmlformats.org/officeDocument/2006/relationships/tags" Target="../tags/tag650.xml"/><Relationship Id="rId1" Type="http://schemas.openxmlformats.org/officeDocument/2006/relationships/tags" Target="../tags/tag649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653.xml"/><Relationship Id="rId4" Type="http://schemas.openxmlformats.org/officeDocument/2006/relationships/tags" Target="../tags/tag6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四角形"/>
          <p:cNvSpPr/>
          <p:nvPr>
            <p:custDataLst>
              <p:tags r:id="rId1"/>
            </p:custDataLst>
          </p:nvPr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5" name="pasted-image.tiff" descr="pasted-image.tif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t="12195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png" descr="pasted-image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はじめてのプログラミング…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 rtl="0"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Premiers pas en programmation</a:t>
            </a:r>
          </a:p>
          <a:p>
            <a:pPr rtl="0"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5000" b="0" i="0" u="none" baseline="0" dirty="0"/>
              <a:t>avec </a:t>
            </a:r>
            <a:r>
              <a:rPr lang="fr-fr" sz="5000" b="0" i="0" u="none" baseline="0" dirty="0" err="1"/>
              <a:t>IchigoJam</a:t>
            </a:r>
            <a:endParaRPr lang="fr-fr" sz="5000" b="0" i="0" u="none" baseline="0" dirty="0"/>
          </a:p>
          <a:p>
            <a:pPr rtl="0"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(</a:t>
            </a:r>
            <a:r>
              <a:rPr lang="fr-fr" b="0" i="0" u="none" baseline="0" dirty="0" err="1"/>
              <a:t>IchigoDake</a:t>
            </a:r>
            <a:r>
              <a:rPr lang="fr-fr" b="0" i="0" u="none" baseline="0" dirty="0"/>
              <a:t> + </a:t>
            </a:r>
            <a:r>
              <a:rPr lang="fr-fr" b="0" i="0" u="none" baseline="0" dirty="0" err="1"/>
              <a:t>IchigoDyhook</a:t>
            </a:r>
            <a:r>
              <a:rPr lang="fr-fr" b="0" i="0" u="none" baseline="0" dirty="0"/>
              <a:t>)</a:t>
            </a:r>
          </a:p>
        </p:txBody>
      </p:sp>
      <p:pic>
        <p:nvPicPr>
          <p:cNvPr id="258" name="pasted-image.pdf" descr="pasted-image.pd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ttps://ichigojam.net/"/>
          <p:cNvSpPr txBox="1"/>
          <p:nvPr>
            <p:custDataLst>
              <p:tags r:id="rId6"/>
            </p:custDataLst>
          </p:nvPr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rtl="0"/>
            <a:r>
              <a:rPr lang="fr-fr" b="0" i="0" u="none" baseline="0"/>
              <a:t>https://ichigojam.net/</a:t>
            </a:r>
          </a:p>
        </p:txBody>
      </p:sp>
      <p:sp>
        <p:nvSpPr>
          <p:cNvPr id="260" name="このプレゼンテーションは CC BY のオープンデータです…"/>
          <p:cNvSpPr txBox="1"/>
          <p:nvPr>
            <p:custDataLst>
              <p:tags r:id="rId7"/>
            </p:custDataLst>
          </p:nvPr>
        </p:nvSpPr>
        <p:spPr>
          <a:xfrm>
            <a:off x="104986" y="9034160"/>
            <a:ext cx="683689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rtl="0">
              <a:defRPr sz="2000"/>
            </a:pPr>
            <a:r>
              <a:rPr lang="fr-fr" sz="1200" b="0" i="0" u="none" baseline="0" dirty="0"/>
              <a:t>Cette présentation est disponible sous licence</a:t>
            </a:r>
            <a:r>
              <a:rPr lang="fr-FR" sz="1200" b="0" i="0" u="none" baseline="0" dirty="0"/>
              <a:t> </a:t>
            </a:r>
            <a:r>
              <a:rPr lang="fr-fr" sz="1200" b="0" i="0" u="none" baseline="0" dirty="0"/>
              <a:t>CC BY.</a:t>
            </a:r>
          </a:p>
          <a:p>
            <a:pPr algn="l" rtl="0">
              <a:defRPr sz="2000"/>
            </a:pPr>
            <a:r>
              <a:rPr lang="fr-fr" sz="1200" b="0" i="0" u="none" baseline="0" dirty="0"/>
              <a:t>Vous pouvez l</a:t>
            </a:r>
            <a:r>
              <a:rPr lang="fr-FR" sz="1200" b="0" i="0" u="none" baseline="0" dirty="0"/>
              <a:t>’</a:t>
            </a:r>
            <a:r>
              <a:rPr lang="fr-fr" sz="1200" b="0" i="0" u="none" baseline="0" dirty="0"/>
              <a:t>utiliser, l</a:t>
            </a:r>
            <a:r>
              <a:rPr lang="fr-FR" sz="1200" b="0" i="0" u="none" baseline="0" dirty="0"/>
              <a:t>’</a:t>
            </a:r>
            <a:r>
              <a:rPr lang="fr-fr" sz="1200" b="0" i="0" u="none" baseline="0" dirty="0"/>
              <a:t>éditer et la modifier librement à condition de citer sa source.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セットアップ！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b="0" i="0" u="none" baseline="0" dirty="0"/>
              <a:t>Installation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pic>
        <p:nvPicPr>
          <p:cNvPr id="297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10 CLT:CLS:X=15…"/>
          <p:cNvSpPr txBox="1"/>
          <p:nvPr>
            <p:custDataLst>
              <p:tags r:id="rId1"/>
            </p:custDataLst>
          </p:nvPr>
        </p:nvSpPr>
        <p:spPr>
          <a:xfrm>
            <a:off x="75670" y="1570514"/>
            <a:ext cx="12718853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10 CLT:CLS:X=15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20 LC X,5:?”</a:t>
            </a:r>
            <a:r>
              <a:rPr lang="fr-fr" b="0" i="0" u="none" baseline="0" dirty="0">
                <a:highlight>
                  <a:srgbClr val="FFFF00"/>
                </a:highlight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rPr lang="fr-fr" b="0" i="0" u="none" baseline="0" dirty="0"/>
              <a:t>”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30 LC RND(32),23:?”</a:t>
            </a:r>
            <a:r>
              <a:rPr lang="fr-fr" b="0" i="0" u="none" baseline="0" dirty="0" err="1">
                <a:highlight>
                  <a:srgbClr val="FFFF00"/>
                </a:highlight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rPr lang="fr-fr" b="0" i="0" u="none" baseline="0" dirty="0"/>
              <a:t>”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35 WAIT </a:t>
            </a:r>
            <a:r>
              <a:rPr lang="fr-fr" b="0" i="0" u="none" baseline="0" dirty="0">
                <a:solidFill>
                  <a:schemeClr val="accent5"/>
                </a:solidFill>
              </a:rPr>
              <a:t>10-TICK()/120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36 X=X-BTN(28)+BTN(29)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37 X=X&amp;31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39 IF SCR(X,5) ?TICK():END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40 GOTO</a:t>
            </a:r>
            <a:r>
              <a:rPr lang="fr-FR" b="0" i="0" u="none" baseline="0" dirty="0"/>
              <a:t> </a:t>
            </a:r>
            <a:r>
              <a:rPr lang="fr-fr" b="0" i="0" u="none" baseline="0" dirty="0"/>
              <a:t>20</a:t>
            </a:r>
            <a:br>
              <a:rPr dirty="0"/>
            </a:br>
            <a:endParaRPr dirty="0"/>
          </a:p>
        </p:txBody>
      </p:sp>
      <p:sp>
        <p:nvSpPr>
          <p:cNvPr id="1188" name="だんだんはやく"/>
          <p:cNvSpPr/>
          <p:nvPr>
            <p:custDataLst>
              <p:tags r:id="rId2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sz="4400" b="0" i="0" u="none" baseline="0" dirty="0"/>
              <a:t>De plus en plus vite</a:t>
            </a:r>
          </a:p>
        </p:txBody>
      </p:sp>
      <p:sp>
        <p:nvSpPr>
          <p:cNvPr id="1189" name="F4でひょうじ…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Une fois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affichage modifié avec F4, appuyer sur ENTER et F5</a:t>
            </a:r>
          </a:p>
        </p:txBody>
      </p:sp>
      <p:grpSp>
        <p:nvGrpSpPr>
          <p:cNvPr id="1193" name="グループ"/>
          <p:cNvGrpSpPr/>
          <p:nvPr>
            <p:custDataLst>
              <p:tags r:id="rId4"/>
            </p:custDataLst>
          </p:nvPr>
        </p:nvGrpSpPr>
        <p:grpSpPr>
          <a:xfrm>
            <a:off x="9711379" y="3418895"/>
            <a:ext cx="417155" cy="433535"/>
            <a:chOff x="0" y="0"/>
            <a:chExt cx="417153" cy="433533"/>
          </a:xfrm>
        </p:grpSpPr>
        <p:sp>
          <p:nvSpPr>
            <p:cNvPr id="119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9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9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10 CLT:CLS:X=15:PLAY”$CDE2&quot;…"/>
          <p:cNvSpPr txBox="1"/>
          <p:nvPr>
            <p:custDataLst>
              <p:tags r:id="rId1"/>
            </p:custDataLst>
          </p:nvPr>
        </p:nvSpPr>
        <p:spPr>
          <a:xfrm>
            <a:off x="151870" y="1916762"/>
            <a:ext cx="12718853" cy="439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10 CLT:CLS:X=15</a:t>
            </a:r>
            <a:r>
              <a:rPr lang="fr-fr" b="0" i="0" u="none" baseline="0" dirty="0">
                <a:solidFill>
                  <a:schemeClr val="accent5"/>
                </a:solidFill>
              </a:rPr>
              <a:t>:PLAY”$CDE2"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20 LC X,5:?”</a:t>
            </a:r>
            <a:r>
              <a:rPr lang="fr-fr" b="0" i="0" u="none" baseline="0" dirty="0">
                <a:highlight>
                  <a:srgbClr val="FFFF00"/>
                </a:highlight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rPr lang="fr-fr" b="0" i="0" u="none" baseline="0" dirty="0"/>
              <a:t>”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30 LC RND(32),23:?”</a:t>
            </a:r>
            <a:r>
              <a:rPr lang="fr-fr" b="0" i="0" u="none" baseline="0" dirty="0" err="1">
                <a:highlight>
                  <a:srgbClr val="FFFF00"/>
                </a:highlight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rPr lang="fr-fr" b="0" i="0" u="none" baseline="0" dirty="0"/>
              <a:t>”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35 WAIT 10-TICK()/120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36 X=X-BTN(28)+BTN(29)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37 X=X&amp;31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39 IF SCR(X,5) </a:t>
            </a:r>
            <a:r>
              <a:rPr lang="fr-fr" b="0" i="0" u="none" baseline="0" dirty="0">
                <a:solidFill>
                  <a:schemeClr val="accent5"/>
                </a:solidFill>
              </a:rPr>
              <a:t>BEEP:</a:t>
            </a:r>
            <a:r>
              <a:rPr lang="fr-fr" b="0" i="0" u="none" baseline="0" dirty="0"/>
              <a:t>?TICK():END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40 GOTO</a:t>
            </a:r>
            <a:r>
              <a:rPr lang="fr-FR" b="0" i="0" u="none" baseline="0" dirty="0"/>
              <a:t> </a:t>
            </a:r>
            <a:r>
              <a:rPr lang="fr-fr" b="0" i="0" u="none" baseline="0" dirty="0"/>
              <a:t>20</a:t>
            </a:r>
            <a:br>
              <a:rPr dirty="0"/>
            </a:br>
            <a:endParaRPr dirty="0"/>
          </a:p>
        </p:txBody>
      </p:sp>
      <p:sp>
        <p:nvSpPr>
          <p:cNvPr id="1196" name="BGM"/>
          <p:cNvSpPr/>
          <p:nvPr>
            <p:custDataLst>
              <p:tags r:id="rId2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/>
              <a:t>Musique de fond</a:t>
            </a:r>
          </a:p>
        </p:txBody>
      </p:sp>
      <p:sp>
        <p:nvSpPr>
          <p:cNvPr id="1197" name="F4でひょうじ…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Une fois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affichage modifié avec F4, appuyer sur ENTER et F5</a:t>
            </a:r>
          </a:p>
        </p:txBody>
      </p:sp>
      <p:grpSp>
        <p:nvGrpSpPr>
          <p:cNvPr id="1201" name="グループ"/>
          <p:cNvGrpSpPr/>
          <p:nvPr>
            <p:custDataLst>
              <p:tags r:id="rId4"/>
            </p:custDataLst>
          </p:nvPr>
        </p:nvGrpSpPr>
        <p:grpSpPr>
          <a:xfrm>
            <a:off x="10858879" y="2335162"/>
            <a:ext cx="417154" cy="433534"/>
            <a:chOff x="0" y="0"/>
            <a:chExt cx="417153" cy="433533"/>
          </a:xfrm>
        </p:grpSpPr>
        <p:sp>
          <p:nvSpPr>
            <p:cNvPr id="1198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99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200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pSp>
        <p:nvGrpSpPr>
          <p:cNvPr id="1205" name="グループ"/>
          <p:cNvGrpSpPr/>
          <p:nvPr>
            <p:custDataLst>
              <p:tags r:id="rId5"/>
            </p:custDataLst>
          </p:nvPr>
        </p:nvGrpSpPr>
        <p:grpSpPr>
          <a:xfrm>
            <a:off x="12476012" y="4663495"/>
            <a:ext cx="417154" cy="433535"/>
            <a:chOff x="0" y="0"/>
            <a:chExt cx="417153" cy="433533"/>
          </a:xfrm>
        </p:grpSpPr>
        <p:sp>
          <p:nvSpPr>
            <p:cNvPr id="1202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203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204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34 IF TICK()&gt;1000 ?”OME!”:END…"/>
          <p:cNvSpPr txBox="1"/>
          <p:nvPr>
            <p:custDataLst>
              <p:tags r:id="rId1"/>
            </p:custDataLst>
          </p:nvPr>
        </p:nvSpPr>
        <p:spPr>
          <a:xfrm>
            <a:off x="151870" y="2120900"/>
            <a:ext cx="12718853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34 IF TICK()&gt;1000 ? ”OME</a:t>
            </a:r>
            <a:r>
              <a:rPr lang="fr-FR" b="0" i="0" u="none" baseline="0" dirty="0"/>
              <a:t> !</a:t>
            </a:r>
            <a:r>
              <a:rPr lang="fr-fr" b="0" i="0" u="none" baseline="0" dirty="0"/>
              <a:t> ”:END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31 IF BTN(32) CLS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15 L=1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25 LC RND(32),23:?”$”;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38 N=SCR(X,5)</a:t>
            </a:r>
          </a:p>
          <a:p>
            <a:pPr algn="l" rtl="0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39 IF N IF N=36 L=L+1 ELSE L=L-1:IF L=0 BEEP:END</a:t>
            </a:r>
          </a:p>
        </p:txBody>
      </p:sp>
      <p:sp>
        <p:nvSpPr>
          <p:cNvPr id="1208" name="BGM"/>
          <p:cNvSpPr/>
          <p:nvPr>
            <p:custDataLst>
              <p:tags r:id="rId2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/>
              <a:t>Musique de fond</a:t>
            </a:r>
          </a:p>
        </p:txBody>
      </p:sp>
      <p:sp>
        <p:nvSpPr>
          <p:cNvPr id="1209" name="¥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¥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AVE1"/>
          <p:cNvSpPr txBox="1"/>
          <p:nvPr>
            <p:custDataLst>
              <p:tags r:id="rId1"/>
            </p:custDataLst>
          </p:nvPr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SAVE1</a:t>
            </a:r>
          </a:p>
        </p:txBody>
      </p:sp>
      <p:pic>
        <p:nvPicPr>
          <p:cNvPr id="1212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F3、1、エンター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/>
              <a:t>F3, 1, ENTER</a:t>
            </a:r>
          </a:p>
        </p:txBody>
      </p:sp>
      <p:sp>
        <p:nvSpPr>
          <p:cNvPr id="1214" name="ほぞん（0〜3まで4つOK）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93951" y="2611966"/>
            <a:ext cx="10205883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Sauvegarde (on peut en sauvegarder 4 de 0 à 3)</a:t>
            </a:r>
          </a:p>
        </p:txBody>
      </p:sp>
      <p:pic>
        <p:nvPicPr>
          <p:cNvPr id="1215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円形"/>
          <p:cNvSpPr/>
          <p:nvPr>
            <p:custDataLst>
              <p:tags r:id="rId6"/>
            </p:custDataLst>
          </p:nvPr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217" name="F3"/>
          <p:cNvSpPr txBox="1"/>
          <p:nvPr>
            <p:custDataLst>
              <p:tags r:id="rId7"/>
            </p:custDataLst>
          </p:nvPr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F3</a:t>
            </a:r>
          </a:p>
        </p:txBody>
      </p:sp>
      <p:grpSp>
        <p:nvGrpSpPr>
          <p:cNvPr id="1221" name="グループ"/>
          <p:cNvGrpSpPr/>
          <p:nvPr>
            <p:custDataLst>
              <p:tags r:id="rId8"/>
            </p:custDataLst>
          </p:nvPr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21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21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22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225" name="作動をメールで通知！…"/>
          <p:cNvSpPr txBox="1"/>
          <p:nvPr>
            <p:custDataLst>
              <p:tags r:id="rId3"/>
            </p:custDataLst>
          </p:nvPr>
        </p:nvSpPr>
        <p:spPr>
          <a:xfrm>
            <a:off x="112860" y="6018117"/>
            <a:ext cx="4668013" cy="3365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rtl="0"/>
            <a:r>
              <a:rPr lang="fr-FR" sz="2800" b="0" i="0" u="none" baseline="0" dirty="0"/>
              <a:t>Réception des alertes par courriel lorsqu’un sanglier est capturé </a:t>
            </a:r>
            <a:r>
              <a:rPr lang="fr-fr" sz="2800" b="0" i="0" u="none" baseline="0" dirty="0"/>
              <a:t>!</a:t>
            </a:r>
          </a:p>
          <a:p>
            <a:pPr rtl="0"/>
            <a:r>
              <a:rPr lang="fr-fr" sz="2800" b="0" i="0" u="none" baseline="0" dirty="0"/>
              <a:t>Plus besoin de faire de rondes de vérification</a:t>
            </a:r>
          </a:p>
          <a:p>
            <a:pPr rtl="0">
              <a:defRPr sz="5000"/>
            </a:pPr>
            <a:r>
              <a:rPr lang="fr-fr" sz="4400" b="0" i="0" u="none" baseline="0" dirty="0"/>
              <a:t>Sanglier </a:t>
            </a:r>
            <a:r>
              <a:rPr lang="fr-fr" sz="4400" b="0" i="0" u="none" baseline="0" dirty="0" err="1"/>
              <a:t>IdO</a:t>
            </a:r>
            <a:endParaRPr lang="fr-fr" sz="4400" b="0" i="0" u="none" baseline="0" dirty="0"/>
          </a:p>
          <a:p>
            <a:pPr rtl="0">
              <a:defRPr sz="3500"/>
            </a:pPr>
            <a:r>
              <a:rPr lang="fr-fr" sz="2800" b="0" i="0" u="none" baseline="0" dirty="0"/>
              <a:t>avec </a:t>
            </a:r>
            <a:r>
              <a:rPr lang="fr-fr" sz="2800" b="0" i="0" u="none" baseline="0" dirty="0" err="1"/>
              <a:t>IchigoJam</a:t>
            </a:r>
            <a:endParaRPr lang="fr-fr" sz="2800" b="0" i="0" u="none" baseline="0" dirty="0"/>
          </a:p>
        </p:txBody>
      </p:sp>
      <p:sp>
        <p:nvSpPr>
          <p:cNvPr id="1226" name="NHK…"/>
          <p:cNvSpPr txBox="1"/>
          <p:nvPr>
            <p:custDataLst>
              <p:tags r:id="rId4"/>
            </p:custDataLst>
          </p:nvPr>
        </p:nvSpPr>
        <p:spPr>
          <a:xfrm>
            <a:off x="9374716" y="938204"/>
            <a:ext cx="3771901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rtl="0"/>
            <a:r>
              <a:rPr lang="fr-fr" b="0" i="0" u="none" baseline="0" dirty="0"/>
              <a:t>Émission T</a:t>
            </a:r>
            <a:r>
              <a:rPr lang="fr-FR" dirty="0"/>
              <a:t>V</a:t>
            </a:r>
            <a:endParaRPr lang="fr-FR" b="0" i="0" u="none" baseline="0" dirty="0"/>
          </a:p>
          <a:p>
            <a:pPr rtl="0"/>
            <a:r>
              <a:rPr lang="fr-fr" b="0" i="0" u="none" baseline="0" dirty="0"/>
              <a:t>sur NHK </a:t>
            </a:r>
          </a:p>
          <a:p>
            <a:pPr rtl="0"/>
            <a:r>
              <a:rPr lang="fr-fr" b="0" i="0" u="none" baseline="0" dirty="0"/>
              <a:t>« Ohayo Nippon »</a:t>
            </a:r>
            <a:endParaRPr dirty="0"/>
          </a:p>
          <a:p>
            <a:pPr rtl="0"/>
            <a:r>
              <a:rPr lang="fr-fr" b="0" i="0" u="none" baseline="0" dirty="0"/>
              <a:t>(région Tokai-</a:t>
            </a:r>
            <a:r>
              <a:rPr lang="fr-fr" b="0" i="0" u="none" baseline="0" dirty="0" err="1"/>
              <a:t>Hokuriku</a:t>
            </a:r>
            <a:r>
              <a:rPr lang="fr-fr" b="0" i="0" u="none" baseline="0" dirty="0"/>
              <a:t>)</a:t>
            </a:r>
          </a:p>
          <a:p>
            <a:pPr rtl="0"/>
            <a:r>
              <a:rPr lang="fr-fr" b="0" i="0" u="none" baseline="0" dirty="0"/>
              <a:t>7/12/2015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IoT x 火災報知器 by 創電"/>
          <p:cNvSpPr txBox="1"/>
          <p:nvPr>
            <p:custDataLst>
              <p:tags r:id="rId2"/>
            </p:custDataLst>
          </p:nvPr>
        </p:nvSpPr>
        <p:spPr>
          <a:xfrm>
            <a:off x="757366" y="422275"/>
            <a:ext cx="127862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 algn="l" rtl="0"/>
            <a:r>
              <a:rPr lang="fr-fr" sz="4800" b="0" i="0" u="none" spc="-150" baseline="0" dirty="0" err="1"/>
              <a:t>IdO</a:t>
            </a:r>
            <a:r>
              <a:rPr lang="fr-fr" sz="4800" b="0" i="0" u="none" spc="-150" baseline="0" dirty="0"/>
              <a:t> x Détecteur d</a:t>
            </a:r>
            <a:r>
              <a:rPr lang="fr-FR" sz="4800" b="0" i="0" u="none" spc="-150" baseline="0" dirty="0"/>
              <a:t>’</a:t>
            </a:r>
            <a:r>
              <a:rPr lang="fr-fr" sz="4800" b="0" i="0" u="none" spc="-150" baseline="0" dirty="0"/>
              <a:t>incendie par la société SO-DEN</a:t>
            </a:r>
          </a:p>
        </p:txBody>
      </p:sp>
      <p:pic>
        <p:nvPicPr>
          <p:cNvPr id="1230" name="pasted-image.png" descr="pasted-image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火災報知器屋さん社長…"/>
          <p:cNvSpPr txBox="1"/>
          <p:nvPr>
            <p:custDataLst>
              <p:tags r:id="rId4"/>
            </p:custDataLst>
          </p:nvPr>
        </p:nvSpPr>
        <p:spPr>
          <a:xfrm>
            <a:off x="6333561" y="7469758"/>
            <a:ext cx="6579529" cy="218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4500"/>
            </a:pPr>
            <a:r>
              <a:rPr lang="fr-fr" b="0" i="0" u="none" baseline="0" dirty="0"/>
              <a:t>Le président d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une société de détecteurs d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incendie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 programmé lui-même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1" y="5050901"/>
            <a:ext cx="8680651" cy="472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pasted-image.tiff" descr="pasted-image.tif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516459" y="2474383"/>
            <a:ext cx="9331708" cy="3747982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エアコンを温度で自動制御"/>
          <p:cNvSpPr txBox="1"/>
          <p:nvPr>
            <p:custDataLst>
              <p:tags r:id="rId3"/>
            </p:custDataLst>
          </p:nvPr>
        </p:nvSpPr>
        <p:spPr>
          <a:xfrm>
            <a:off x="146957" y="133706"/>
            <a:ext cx="12857843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 algn="ctr" rtl="0"/>
            <a:r>
              <a:rPr lang="fr-fr" sz="5400" b="0" i="0" u="none" baseline="0" dirty="0"/>
              <a:t>Contrôle automatique de l’air conditionné en fonction de la température</a:t>
            </a:r>
          </a:p>
        </p:txBody>
      </p:sp>
      <p:sp>
        <p:nvSpPr>
          <p:cNvPr id="1236" name="熱中症予防！"/>
          <p:cNvSpPr txBox="1"/>
          <p:nvPr>
            <p:custDataLst>
              <p:tags r:id="rId4"/>
            </p:custDataLst>
          </p:nvPr>
        </p:nvSpPr>
        <p:spPr>
          <a:xfrm>
            <a:off x="9056983" y="6886899"/>
            <a:ext cx="3924301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5000"/>
            </a:lvl1pPr>
          </a:lstStyle>
          <a:p>
            <a:pPr algn="l" rtl="0"/>
            <a:r>
              <a:rPr lang="fr-fr" sz="4000" b="0" i="0" u="none" baseline="0" dirty="0"/>
              <a:t>Pour prévenir les coups de chaleur</a:t>
            </a:r>
            <a:r>
              <a:rPr lang="fr-FR" sz="4000" b="0" i="0" u="none" baseline="0" dirty="0"/>
              <a:t> </a:t>
            </a:r>
            <a:r>
              <a:rPr lang="fr-fr" sz="4000" b="0" i="0" u="none" baseline="0" dirty="0"/>
              <a:t>!</a:t>
            </a:r>
          </a:p>
        </p:txBody>
      </p:sp>
      <p:sp>
        <p:nvSpPr>
          <p:cNvPr id="1237" name="https://fukuno.jig.jp/2952"/>
          <p:cNvSpPr txBox="1"/>
          <p:nvPr>
            <p:custDataLst>
              <p:tags r:id="rId5"/>
            </p:custDataLst>
          </p:nvPr>
        </p:nvSpPr>
        <p:spPr>
          <a:xfrm>
            <a:off x="9144169" y="8885131"/>
            <a:ext cx="33863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rtl="0"/>
            <a:r>
              <a:rPr lang="fr-fr" b="0" i="0" u="none" baseline="0"/>
              <a:t>https://fukuno.jig.jp/2952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社会が見える、オープンデータ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6727" y="456661"/>
            <a:ext cx="12791346" cy="116110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sz="58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 rtl="0"/>
            <a:r>
              <a:rPr lang="fr-fr" b="0" i="0" u="none" baseline="0"/>
              <a:t>Les données ouvertes pour une société transparente</a:t>
            </a:r>
          </a:p>
        </p:txBody>
      </p:sp>
      <p:pic>
        <p:nvPicPr>
          <p:cNvPr id="1240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4526" b="120"/>
          <a:stretch>
            <a:fillRect/>
          </a:stretch>
        </p:blipFill>
        <p:spPr>
          <a:xfrm>
            <a:off x="-40085" y="2208068"/>
            <a:ext cx="13084781" cy="7560938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Photo credit: kevin dooley / Foter / CC BY"/>
          <p:cNvSpPr txBox="1"/>
          <p:nvPr>
            <p:custDataLst>
              <p:tags r:id="rId3"/>
            </p:custDataLst>
          </p:nvPr>
        </p:nvSpPr>
        <p:spPr>
          <a:xfrm>
            <a:off x="5724764" y="9193348"/>
            <a:ext cx="6251711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b="0" i="0" u="none" baseline="0" dirty="0"/>
              <a:t>Crédits photos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: Kevin </a:t>
            </a:r>
            <a:r>
              <a:rPr lang="fr-fr" b="0" i="0" u="none" baseline="0" dirty="0" err="1"/>
              <a:t>Dooley</a:t>
            </a:r>
            <a:r>
              <a:rPr lang="fr-fr" b="0" i="0" u="none" baseline="0" dirty="0"/>
              <a:t>/</a:t>
            </a:r>
            <a:r>
              <a:rPr lang="fr-fr" b="0" i="0" u="none" baseline="0" dirty="0" err="1"/>
              <a:t>Foter</a:t>
            </a:r>
            <a:r>
              <a:rPr lang="fr-fr" b="0" i="0" u="none" baseline="0" dirty="0"/>
              <a:t>/CC BY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ゲームもロボットも…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/>
            <a:r>
              <a:rPr lang="fr-fr" b="0" i="0" u="none" baseline="0" dirty="0"/>
              <a:t>Vous pouvez créer vous-même vos propre</a:t>
            </a:r>
            <a:r>
              <a:rPr lang="fr-FR" b="0" i="0" u="none" baseline="0" dirty="0"/>
              <a:t>s </a:t>
            </a:r>
            <a:r>
              <a:rPr lang="fr-fr" b="0" i="0" u="none" baseline="0" dirty="0"/>
              <a:t>jeux et robots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  <a:p>
            <a:pPr rtl="0"/>
            <a:endParaRPr lang="fr-fr" b="0" i="0" u="none" baseline="0" dirty="0"/>
          </a:p>
        </p:txBody>
      </p:sp>
      <p:pic>
        <p:nvPicPr>
          <p:cNvPr id="1244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677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247" name="100コマンド！"/>
          <p:cNvSpPr/>
          <p:nvPr>
            <p:custDataLst>
              <p:tags r:id="rId2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sz="4800" b="0" i="0" u="none" baseline="0" dirty="0"/>
              <a:t>100 commandes</a:t>
            </a:r>
            <a:r>
              <a:rPr lang="fr-FR" sz="4800" b="0" i="0" u="none" baseline="0" dirty="0"/>
              <a:t> </a:t>
            </a:r>
            <a:r>
              <a:rPr lang="fr-fr" sz="4800" b="0" i="0" u="none" baseline="0" dirty="0"/>
              <a:t>!</a:t>
            </a:r>
          </a:p>
        </p:txBody>
      </p:sp>
      <p:sp>
        <p:nvSpPr>
          <p:cNvPr id="1248" name="https://ichigojam.net/IchigoJam.html"/>
          <p:cNvSpPr txBox="1"/>
          <p:nvPr>
            <p:custDataLst>
              <p:tags r:id="rId3"/>
            </p:custDataLst>
          </p:nvPr>
        </p:nvSpPr>
        <p:spPr>
          <a:xfrm>
            <a:off x="6507674" y="312802"/>
            <a:ext cx="6500876" cy="898396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7"/>
              </a:defRPr>
            </a:lvl1pPr>
          </a:lstStyle>
          <a:p>
            <a:pPr algn="l" rtl="0">
              <a:defRPr u="none"/>
            </a:pPr>
            <a:r>
              <a:rPr lang="fr-fr" b="0" i="0" u="sng" baseline="0">
                <a:hlinkClick r:id="rId7"/>
              </a:rPr>
              <a:t>https://ichigojam.net/IchigoJam.html</a:t>
            </a:r>
          </a:p>
        </p:txBody>
      </p:sp>
      <p:sp>
        <p:nvSpPr>
          <p:cNvPr id="1249" name="四角形"/>
          <p:cNvSpPr/>
          <p:nvPr>
            <p:custDataLst>
              <p:tags r:id="rId4"/>
            </p:custDataLst>
          </p:nvPr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グループ"/>
          <p:cNvGrpSpPr/>
          <p:nvPr>
            <p:custDataLst>
              <p:tags r:id="rId1"/>
            </p:custDataLst>
          </p:nvPr>
        </p:nvGrpSpPr>
        <p:grpSpPr>
          <a:xfrm>
            <a:off x="848296" y="2823978"/>
            <a:ext cx="3071471" cy="4476536"/>
            <a:chOff x="0" y="370891"/>
            <a:chExt cx="3071470" cy="4476535"/>
          </a:xfrm>
        </p:grpSpPr>
        <p:pic>
          <p:nvPicPr>
            <p:cNvPr id="299" name="pasted-image.tiff" descr="pasted-image.tif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225" y="968134"/>
              <a:ext cx="2486085" cy="3879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IchigoDake"/>
            <p:cNvSpPr txBox="1"/>
            <p:nvPr/>
          </p:nvSpPr>
          <p:spPr>
            <a:xfrm>
              <a:off x="0" y="370891"/>
              <a:ext cx="30714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 rtl="0"/>
              <a:r>
                <a:rPr lang="fr-fr" b="0" i="0" u="none" baseline="0"/>
                <a:t>IchigoDake</a:t>
              </a:r>
            </a:p>
          </p:txBody>
        </p:sp>
      </p:grpSp>
      <p:sp>
        <p:nvSpPr>
          <p:cNvPr id="303" name="+"/>
          <p:cNvSpPr txBox="1"/>
          <p:nvPr>
            <p:custDataLst>
              <p:tags r:id="rId2"/>
            </p:custDataLst>
          </p:nvPr>
        </p:nvSpPr>
        <p:spPr>
          <a:xfrm>
            <a:off x="5290581" y="5055722"/>
            <a:ext cx="4837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+</a:t>
            </a:r>
          </a:p>
        </p:txBody>
      </p:sp>
      <p:grpSp>
        <p:nvGrpSpPr>
          <p:cNvPr id="313" name="グループ"/>
          <p:cNvGrpSpPr/>
          <p:nvPr>
            <p:custDataLst>
              <p:tags r:id="rId3"/>
            </p:custDataLst>
          </p:nvPr>
        </p:nvGrpSpPr>
        <p:grpSpPr>
          <a:xfrm>
            <a:off x="6142407" y="2555377"/>
            <a:ext cx="6821902" cy="5191867"/>
            <a:chOff x="0" y="368300"/>
            <a:chExt cx="6821900" cy="5191866"/>
          </a:xfrm>
        </p:grpSpPr>
        <p:sp>
          <p:nvSpPr>
            <p:cNvPr id="304" name="IchigoDyhook"/>
            <p:cNvSpPr txBox="1"/>
            <p:nvPr/>
          </p:nvSpPr>
          <p:spPr>
            <a:xfrm>
              <a:off x="1049981" y="368300"/>
              <a:ext cx="3707436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 rtl="0"/>
              <a:r>
                <a:rPr lang="fr-fr" b="0" i="0" u="none" baseline="0"/>
                <a:t>IchigoDyhook</a:t>
              </a:r>
            </a:p>
          </p:txBody>
        </p:sp>
        <p:grpSp>
          <p:nvGrpSpPr>
            <p:cNvPr id="312" name="グループ"/>
            <p:cNvGrpSpPr/>
            <p:nvPr/>
          </p:nvGrpSpPr>
          <p:grpSpPr>
            <a:xfrm>
              <a:off x="0" y="812123"/>
              <a:ext cx="6821900" cy="4748043"/>
              <a:chOff x="0" y="0"/>
              <a:chExt cx="6821899" cy="4748041"/>
            </a:xfrm>
          </p:grpSpPr>
          <p:grpSp>
            <p:nvGrpSpPr>
              <p:cNvPr id="310" name="グループ"/>
              <p:cNvGrpSpPr/>
              <p:nvPr/>
            </p:nvGrpSpPr>
            <p:grpSpPr>
              <a:xfrm>
                <a:off x="0" y="0"/>
                <a:ext cx="6821900" cy="4748042"/>
                <a:chOff x="0" y="0"/>
                <a:chExt cx="6821899" cy="4748041"/>
              </a:xfrm>
            </p:grpSpPr>
            <p:pic>
              <p:nvPicPr>
                <p:cNvPr id="306" name="pasted-image.tiff" descr="pasted-image.tiff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6821900" cy="47480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7" name="pasted-image.png" descr="pasted-image.png"/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>
                <a:xfrm>
                  <a:off x="4824267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8" name="pasted-image.png" descr="pasted-image.png"/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>
                <a:xfrm>
                  <a:off x="4935352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9" name="pasted-image.png" descr="pasted-image.png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83925" y="868991"/>
                  <a:ext cx="91427" cy="857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11" name="四角形"/>
              <p:cNvSpPr/>
              <p:nvPr/>
            </p:nvSpPr>
            <p:spPr>
              <a:xfrm>
                <a:off x="2061003" y="687093"/>
                <a:ext cx="1949961" cy="1118558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rt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きょうつかったコマンド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>
            <a:noAutofit/>
          </a:bodyPr>
          <a:lstStyle/>
          <a:p>
            <a:pPr rtl="0"/>
            <a:r>
              <a:rPr lang="fr-fr" sz="5400" b="0" i="0" u="none" baseline="0" dirty="0"/>
              <a:t>Les commandes que nous avons utilisées aujourd</a:t>
            </a:r>
            <a:r>
              <a:rPr lang="fr-FR" sz="5400" b="0" i="0" u="none" baseline="0" dirty="0"/>
              <a:t>’</a:t>
            </a:r>
            <a:r>
              <a:rPr lang="fr-fr" sz="5400" b="0" i="0" u="none" baseline="0" dirty="0"/>
              <a:t>hui</a:t>
            </a:r>
          </a:p>
        </p:txBody>
      </p:sp>
      <p:pic>
        <p:nvPicPr>
          <p:cNvPr id="1252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LED : WAIT LIST RUN GOTO SAVE FILES LOAD NEW CLS LC RND BTN IF SCR END = + - &amp; /…"/>
          <p:cNvSpPr txBox="1"/>
          <p:nvPr>
            <p:custDataLst>
              <p:tags r:id="rId3"/>
            </p:custDataLst>
          </p:nvPr>
        </p:nvSpPr>
        <p:spPr>
          <a:xfrm>
            <a:off x="691852" y="2709799"/>
            <a:ext cx="11621096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sz="4000" b="0" i="0" u="none" baseline="0" dirty="0"/>
              <a:t>LED : WAIT LIST RUN GOTO SAVE FILES LOAD NEW CLS LC RND BTN IF SCR END = + - &amp; /</a:t>
            </a:r>
          </a:p>
          <a:p>
            <a:pPr algn="l" rtl="0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sz="4000" b="0" i="0" u="none" baseline="0" dirty="0"/>
              <a:t>CLT TICK BEEP PLAY</a:t>
            </a:r>
          </a:p>
        </p:txBody>
      </p:sp>
      <p:sp>
        <p:nvSpPr>
          <p:cNvPr id="1254" name="26コ / 100コ"/>
          <p:cNvSpPr txBox="1"/>
          <p:nvPr>
            <p:custDataLst>
              <p:tags r:id="rId4"/>
            </p:custDataLst>
          </p:nvPr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6000" b="0" i="0" u="none" baseline="0" dirty="0"/>
              <a:t>26 commandes/100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https://ichigojam.net/print/"/>
          <p:cNvSpPr txBox="1"/>
          <p:nvPr>
            <p:custDataLst>
              <p:tags r:id="rId1"/>
            </p:custDataLst>
          </p:nvPr>
        </p:nvSpPr>
        <p:spPr>
          <a:xfrm>
            <a:off x="7802805" y="4640837"/>
            <a:ext cx="4619854" cy="471924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sz="2400" b="0" i="0" u="none" baseline="0" dirty="0"/>
              <a:t>https://</a:t>
            </a:r>
            <a:r>
              <a:rPr lang="fr-FR" sz="2400" b="0" i="0" u="none" baseline="0" dirty="0" err="1"/>
              <a:t>ichigojam.github.io</a:t>
            </a:r>
            <a:r>
              <a:rPr lang="fr-FR" sz="2400" b="0" i="0" u="none" baseline="0" dirty="0"/>
              <a:t>/</a:t>
            </a:r>
            <a:r>
              <a:rPr lang="fr-FR" sz="2400" b="0" i="0" u="none" baseline="0" dirty="0" err="1"/>
              <a:t>print</a:t>
            </a:r>
            <a:r>
              <a:rPr lang="fr-FR" sz="2400" b="0" i="0" u="none" baseline="0" dirty="0"/>
              <a:t>/</a:t>
            </a:r>
            <a:r>
              <a:rPr lang="fr-FR" sz="2400" b="0" i="0" u="none" baseline="0" dirty="0" err="1"/>
              <a:t>fr</a:t>
            </a:r>
            <a:r>
              <a:rPr lang="fr-FR" sz="2400" b="0" i="0" u="none" baseline="0" dirty="0"/>
              <a:t>/</a:t>
            </a:r>
            <a:endParaRPr lang="fr-fr" sz="2400" b="0" i="0" u="none" baseline="0" dirty="0"/>
          </a:p>
        </p:txBody>
      </p:sp>
      <p:sp>
        <p:nvSpPr>
          <p:cNvPr id="1296" name="IchigoJamプリント…"/>
          <p:cNvSpPr txBox="1"/>
          <p:nvPr>
            <p:custDataLst>
              <p:tags r:id="rId2"/>
            </p:custDataLst>
          </p:nvPr>
        </p:nvSpPr>
        <p:spPr>
          <a:xfrm>
            <a:off x="7445143" y="2434324"/>
            <a:ext cx="5335179" cy="1718419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57200" rtl="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b="0" i="0" u="none" baseline="0" dirty="0"/>
              <a:t>Fiches </a:t>
            </a:r>
            <a:r>
              <a:rPr lang="fr-fr" b="0" i="0" u="none" baseline="0" dirty="0" err="1"/>
              <a:t>IchigoJam</a:t>
            </a:r>
            <a:endParaRPr dirty="0"/>
          </a:p>
          <a:p>
            <a:pPr defTabSz="457200" rtl="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b="0" i="0" u="none" baseline="0" dirty="0"/>
              <a:t>Matériel didactique en ligne à imprimer au format A5</a:t>
            </a:r>
          </a:p>
        </p:txBody>
      </p:sp>
      <p:sp>
        <p:nvSpPr>
          <p:cNvPr id="1298" name="まなびかたを…"/>
          <p:cNvSpPr/>
          <p:nvPr>
            <p:custDataLst>
              <p:tags r:id="rId3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rtl="0"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rPr lang="fr-fr" b="0" i="0" u="none" baseline="0"/>
              <a:t>Apprendre à apprendre</a:t>
            </a:r>
          </a:p>
          <a:p>
            <a:pPr rtl="0"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 lang="fr-fr" b="0" i="0" u="none" baseline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EF9646C-6134-FC00-D625-9EFC7A4E9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43" y="127415"/>
            <a:ext cx="6082257" cy="94987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35115" dir="27000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ほしいもの、つくろう！"/>
          <p:cNvSpPr txBox="1"/>
          <p:nvPr>
            <p:custDataLst>
              <p:tags r:id="rId1"/>
            </p:custDataLst>
          </p:nvPr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normAutofit fontScale="62500" lnSpcReduction="2000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Créons tout ce que nous voulons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sp>
        <p:nvSpPr>
          <p:cNvPr id="1301" name="Hana道場で販売、子供開発のロボット！"/>
          <p:cNvSpPr txBox="1"/>
          <p:nvPr>
            <p:custDataLst>
              <p:tags r:id="rId2"/>
            </p:custDataLst>
          </p:nvPr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normAutofit fontScale="92500" lnSpcReduction="2000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 rtl="0"/>
            <a:r>
              <a:rPr lang="fr-fr" b="0" i="0" u="none" baseline="0" dirty="0"/>
              <a:t>Robots développés par des enfants en vente sur le site HANA DOJO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pic>
        <p:nvPicPr>
          <p:cNvPr id="1302" name="pasted-image.png" descr="pasted-image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3" name="pasted-image.png" descr="pasted-image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304" name="メカ担当：MASAHARU（中2）…"/>
          <p:cNvSpPr txBox="1"/>
          <p:nvPr>
            <p:custDataLst>
              <p:tags r:id="rId5"/>
            </p:custDataLst>
          </p:nvPr>
        </p:nvSpPr>
        <p:spPr>
          <a:xfrm>
            <a:off x="7041965" y="6798917"/>
            <a:ext cx="5920349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rtl="0"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b="0" i="0" u="none" baseline="0" dirty="0"/>
              <a:t>Responsable mécanique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: MASAHARU </a:t>
            </a:r>
          </a:p>
          <a:p>
            <a:pPr rtl="0"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b="0" i="0" u="none" baseline="0" dirty="0"/>
              <a:t>(2</a:t>
            </a:r>
            <a:r>
              <a:rPr lang="fr-fr" b="0" i="0" u="none" baseline="30000" dirty="0"/>
              <a:t>e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année de collège)</a:t>
            </a:r>
          </a:p>
          <a:p>
            <a:pPr rtl="0"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b="0" i="0" u="none" baseline="0" dirty="0"/>
              <a:t>Responsable circuits imprimés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: MISAKI</a:t>
            </a:r>
          </a:p>
          <a:p>
            <a:pPr rtl="0"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fr-fr" b="0" i="0" u="none" baseline="0" dirty="0"/>
              <a:t>(2</a:t>
            </a:r>
            <a:r>
              <a:rPr lang="fr-fr" b="0" i="0" u="none" baseline="30000" dirty="0"/>
              <a:t>e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année de lycée)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小中学生向け…"/>
          <p:cNvSpPr txBox="1"/>
          <p:nvPr>
            <p:custDataLst>
              <p:tags r:id="rId1"/>
            </p:custDataLst>
          </p:nvPr>
        </p:nvSpPr>
        <p:spPr>
          <a:xfrm>
            <a:off x="250189" y="3423871"/>
            <a:ext cx="5600701" cy="3365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rtl="0"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fr-fr" sz="2800" b="0" i="0" u="none" baseline="0" dirty="0">
                <a:latin typeface="こども丸ゴシック"/>
              </a:rPr>
              <a:t>Concours de programmation et de construction électronique pour les élèves du primaire et les collégiens</a:t>
            </a:r>
          </a:p>
          <a:p>
            <a:pPr rtl="0"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endParaRPr lang="fr-fr" b="0" i="0" u="none" baseline="0" dirty="0">
              <a:latin typeface="こども丸ゴシック"/>
            </a:endParaRPr>
          </a:p>
          <a:p>
            <a:pPr rtl="0"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endParaRPr lang="fr-fr" b="0" i="0" u="none" baseline="0" dirty="0">
              <a:latin typeface="こども丸ゴシック"/>
            </a:endParaRPr>
          </a:p>
        </p:txBody>
      </p:sp>
      <p:pic>
        <p:nvPicPr>
          <p:cNvPr id="1307" name="pasted-image.tiff" descr="pasted-image.tif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308" name="ノートPCがもらえる!?"/>
          <p:cNvSpPr txBox="1"/>
          <p:nvPr>
            <p:custDataLst>
              <p:tags r:id="rId3"/>
            </p:custDataLst>
          </p:nvPr>
        </p:nvSpPr>
        <p:spPr>
          <a:xfrm>
            <a:off x="-101243" y="7961504"/>
            <a:ext cx="674383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rtl="0">
              <a:defRPr b="0"/>
            </a:pPr>
            <a:r>
              <a:rPr lang="fr-fr" sz="2400" b="1" i="0" u="none" baseline="0" dirty="0">
                <a:latin typeface="こども丸ゴシック"/>
              </a:rPr>
              <a:t>On peut y gagner un PC portable</a:t>
            </a:r>
            <a:r>
              <a:rPr lang="fr-FR" sz="2400" b="1" i="0" u="none" baseline="0" dirty="0">
                <a:latin typeface="こども丸ゴシック"/>
              </a:rPr>
              <a:t> </a:t>
            </a:r>
            <a:r>
              <a:rPr lang="fr-fr" sz="2400" b="1" i="0" u="none" baseline="0" dirty="0">
                <a:latin typeface="こども丸ゴシック"/>
              </a:rPr>
              <a:t>!?</a:t>
            </a:r>
          </a:p>
        </p:txBody>
      </p:sp>
      <p:sp>
        <p:nvSpPr>
          <p:cNvPr id="1309" name="https://pcn.club/contest/"/>
          <p:cNvSpPr txBox="1"/>
          <p:nvPr>
            <p:custDataLst>
              <p:tags r:id="rId4"/>
            </p:custDataLst>
          </p:nvPr>
        </p:nvSpPr>
        <p:spPr>
          <a:xfrm>
            <a:off x="1013217" y="8918681"/>
            <a:ext cx="4764126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 rtl="0"/>
            <a:r>
              <a:rPr lang="fr-fr" b="0" i="0" u="none" baseline="0" dirty="0">
                <a:latin typeface="こども丸ゴシック"/>
              </a:rPr>
              <a:t>https://pcn.club/contest/</a:t>
            </a:r>
          </a:p>
        </p:txBody>
      </p:sp>
      <p:pic>
        <p:nvPicPr>
          <p:cNvPr id="1310" name="pasted-image.tiff" descr="pasted-image.tif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311" name="後援：総務省、文科省、経産省、IT総合室…"/>
          <p:cNvSpPr txBox="1"/>
          <p:nvPr>
            <p:custDataLst>
              <p:tags r:id="rId6"/>
            </p:custDataLst>
          </p:nvPr>
        </p:nvSpPr>
        <p:spPr>
          <a:xfrm>
            <a:off x="7098689" y="7589234"/>
            <a:ext cx="5906111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rtl="0"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fr-fr" sz="1600" b="0" i="0" u="none" baseline="0" dirty="0">
                <a:latin typeface="こども丸ゴシック"/>
              </a:rPr>
              <a:t>Sponsor</a:t>
            </a:r>
            <a:r>
              <a:rPr lang="fr-FR" sz="1600" b="0" i="0" u="none" baseline="0" dirty="0">
                <a:latin typeface="こども丸ゴシック"/>
              </a:rPr>
              <a:t> </a:t>
            </a:r>
            <a:r>
              <a:rPr lang="fr-fr" sz="1600" b="0" i="0" u="none" baseline="0" dirty="0">
                <a:latin typeface="こども丸ゴシック"/>
              </a:rPr>
              <a:t>: Ministère des Affaires intérieures et des Communications, </a:t>
            </a:r>
            <a:r>
              <a:rPr lang="fr-FR" sz="1600" b="0" i="0" u="none" baseline="0" dirty="0">
                <a:latin typeface="こども丸ゴシック"/>
              </a:rPr>
              <a:t>Ministère de l‘éducation, de la culture, des sports, de la science et de la technologie</a:t>
            </a:r>
            <a:r>
              <a:rPr lang="en-US" sz="1600" dirty="0">
                <a:latin typeface="こども丸ゴシック"/>
              </a:rPr>
              <a:t>,</a:t>
            </a:r>
            <a:r>
              <a:rPr lang="ja-JP" altLang="en-US" sz="1600" dirty="0">
                <a:latin typeface="こども丸ゴシック"/>
              </a:rPr>
              <a:t> </a:t>
            </a:r>
            <a:r>
              <a:rPr lang="en-US" altLang="ja-JP" sz="1600" dirty="0">
                <a:latin typeface="こども丸ゴシック"/>
              </a:rPr>
              <a:t>M</a:t>
            </a:r>
            <a:r>
              <a:rPr lang="fr-FR" sz="1600" b="0" i="0" u="none" baseline="0" dirty="0">
                <a:latin typeface="こども丸ゴシック"/>
              </a:rPr>
              <a:t>inistère de l'économie, du commerce et de l'industrie</a:t>
            </a:r>
            <a:r>
              <a:rPr lang="fr-fr" sz="1600" b="0" i="0" u="none" baseline="0" dirty="0">
                <a:latin typeface="こども丸ゴシック"/>
              </a:rPr>
              <a:t>, Bureau de la stratégie globale en matière de technologies de l</a:t>
            </a:r>
            <a:r>
              <a:rPr lang="fr-FR" sz="1600" b="0" i="0" u="none" baseline="0" dirty="0">
                <a:latin typeface="こども丸ゴシック"/>
              </a:rPr>
              <a:t>’</a:t>
            </a:r>
            <a:r>
              <a:rPr lang="fr-fr" sz="1600" b="0" i="0" u="none" baseline="0" dirty="0">
                <a:latin typeface="こども丸ゴシック"/>
              </a:rPr>
              <a:t>information, Institut National de Technologie, Consortium Mirai-no-manabi</a:t>
            </a:r>
          </a:p>
        </p:txBody>
      </p:sp>
      <p:pic>
        <p:nvPicPr>
          <p:cNvPr id="1312" name="pasted-image.tiff" descr="pasted-image.tiff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62851" y="-16934"/>
            <a:ext cx="13330502" cy="3332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6737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お母さんのスマホ使いすぎを防止するマシーン！"/>
          <p:cNvSpPr txBox="1"/>
          <p:nvPr>
            <p:custDataLst>
              <p:tags r:id="rId2"/>
            </p:custDataLst>
          </p:nvPr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rtl="0">
              <a:defRPr sz="3500"/>
            </a:pPr>
            <a:r>
              <a:rPr lang="fr-fr" b="0" i="0" u="none" baseline="0" dirty="0"/>
              <a:t>Machine pour empêcher votre maman de surutiliser son smartphone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sp>
        <p:nvSpPr>
          <p:cNvPr id="1316" name="PCNこどもプロコン受賞、小学4年生の作品"/>
          <p:cNvSpPr txBox="1"/>
          <p:nvPr>
            <p:custDataLst>
              <p:tags r:id="rId3"/>
            </p:custDataLst>
          </p:nvPr>
        </p:nvSpPr>
        <p:spPr>
          <a:xfrm>
            <a:off x="236483" y="8664411"/>
            <a:ext cx="12596648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 rtl="0"/>
            <a:r>
              <a:rPr lang="fr-fr" sz="3200" b="0" i="0" u="none" baseline="0" dirty="0"/>
              <a:t>La création d</a:t>
            </a:r>
            <a:r>
              <a:rPr lang="fr-FR" sz="3200" b="0" i="0" u="none" baseline="0" dirty="0"/>
              <a:t>’</a:t>
            </a:r>
            <a:r>
              <a:rPr lang="fr-fr" sz="3200" b="0" i="0" u="none" baseline="0" dirty="0"/>
              <a:t>un élève en 4</a:t>
            </a:r>
            <a:r>
              <a:rPr lang="fr-fr" sz="3200" b="0" i="0" u="none" baseline="30000" dirty="0"/>
              <a:t>e</a:t>
            </a:r>
            <a:r>
              <a:rPr lang="fr-FR" sz="3200" b="0" i="0" u="none" baseline="0" dirty="0"/>
              <a:t> </a:t>
            </a:r>
            <a:r>
              <a:rPr lang="fr-fr" sz="3200" b="0" i="0" u="none" baseline="0" dirty="0"/>
              <a:t>année du primaire et membre de PCN, récompensée dans un concours de programmation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パソコンも…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/>
            <a:r>
              <a:rPr lang="fr-fr" b="0" i="0" u="none" baseline="0" dirty="0"/>
              <a:t>Vous pouvez aussi fabriquer votre propre ordinateur</a:t>
            </a:r>
          </a:p>
          <a:p>
            <a:pPr rtl="0"/>
            <a:endParaRPr lang="fr-fr" b="0" i="0" u="none" baseline="0" dirty="0"/>
          </a:p>
        </p:txBody>
      </p:sp>
      <p:pic>
        <p:nvPicPr>
          <p:cNvPr id="1319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2" name="pasted-image.tiff" descr="pasted-image.tif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323" name="じぶんでつくる、じぶんのパソコン！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Fabriquer soi-même son propre ordinateur</a:t>
            </a:r>
          </a:p>
        </p:txBody>
      </p:sp>
      <p:sp>
        <p:nvSpPr>
          <p:cNvPr id="1324" name="https://ichigojam.net/"/>
          <p:cNvSpPr txBox="1"/>
          <p:nvPr>
            <p:custDataLst>
              <p:tags r:id="rId4"/>
            </p:custDataLst>
          </p:nvPr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https://ichigojam.net/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Apple I (1976)…"/>
          <p:cNvSpPr txBox="1"/>
          <p:nvPr>
            <p:custDataLst>
              <p:tags r:id="rId1"/>
            </p:custDataLst>
          </p:nvPr>
        </p:nvSpPr>
        <p:spPr>
          <a:xfrm>
            <a:off x="7709577" y="414045"/>
            <a:ext cx="4263560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57200" rtl="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b="0" i="0" u="none" baseline="0" dirty="0"/>
              <a:t>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Apple I (1976), premier produit de la société Apple qui fabrique aujourd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hui l’</a:t>
            </a:r>
            <a:r>
              <a:rPr lang="fr-fr" b="0" i="0" u="none" baseline="0" dirty="0">
                <a:solidFill>
                  <a:schemeClr val="accent5"/>
                </a:solidFill>
              </a:rPr>
              <a:t>iPhone</a:t>
            </a:r>
          </a:p>
          <a:p>
            <a:pPr defTabSz="457200" rtl="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endParaRPr lang="fr-fr" b="0" i="0" u="none" baseline="0" dirty="0">
              <a:solidFill>
                <a:schemeClr val="accent5"/>
              </a:solidFill>
            </a:endParaRPr>
          </a:p>
          <a:p>
            <a:pPr defTabSz="457200" rtl="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endParaRPr lang="fr-fr" b="0" i="0" u="none" baseline="0" dirty="0">
              <a:solidFill>
                <a:schemeClr val="accent5"/>
              </a:solidFill>
            </a:endParaRPr>
          </a:p>
          <a:p>
            <a:pPr defTabSz="457200" rtl="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endParaRPr lang="fr-fr" b="0" i="0" u="none" baseline="0" dirty="0">
              <a:solidFill>
                <a:schemeClr val="accent5"/>
              </a:solidFill>
            </a:endParaRPr>
          </a:p>
        </p:txBody>
      </p:sp>
      <p:sp>
        <p:nvSpPr>
          <p:cNvPr id="1327" name="IchigoJam は…"/>
          <p:cNvSpPr txBox="1"/>
          <p:nvPr>
            <p:custDataLst>
              <p:tags r:id="rId2"/>
            </p:custDataLst>
          </p:nvPr>
        </p:nvSpPr>
        <p:spPr>
          <a:xfrm>
            <a:off x="414355" y="5533237"/>
            <a:ext cx="7034015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rtl="0"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 lang="fr-fr" b="0" i="0" u="none" baseline="0" dirty="0"/>
              <a:t>IchigoJam est à peu près similaire à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Apple I (mais son prix est 200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fois moins cher)</a:t>
            </a:r>
          </a:p>
          <a:p>
            <a:pPr rtl="0"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endParaRPr lang="fr-fr" b="0" i="0" u="none" baseline="0" dirty="0"/>
          </a:p>
          <a:p>
            <a:pPr rtl="0"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endParaRPr lang="fr-fr" b="0" i="0" u="none" baseline="0" dirty="0"/>
          </a:p>
        </p:txBody>
      </p:sp>
      <p:sp>
        <p:nvSpPr>
          <p:cNvPr id="1328" name="Apple I 開発者 - スティーブ・ウォズニアック氏"/>
          <p:cNvSpPr txBox="1"/>
          <p:nvPr>
            <p:custDataLst>
              <p:tags r:id="rId3"/>
            </p:custDataLst>
          </p:nvPr>
        </p:nvSpPr>
        <p:spPr>
          <a:xfrm>
            <a:off x="6837964" y="9008094"/>
            <a:ext cx="5030223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 dirty="0"/>
              <a:t>Steve </a:t>
            </a:r>
            <a:r>
              <a:rPr lang="fr-fr" b="0" i="0" u="none" baseline="0" dirty="0" err="1"/>
              <a:t>Woznyak</a:t>
            </a:r>
            <a:r>
              <a:rPr lang="fr-fr" b="0" i="0" u="none" baseline="0" dirty="0"/>
              <a:t>, le créateur de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Apple I</a:t>
            </a:r>
          </a:p>
        </p:txBody>
      </p:sp>
      <p:pic>
        <p:nvPicPr>
          <p:cNvPr id="1329" name="pasted-image.pdf" descr="pasted-image.pd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0" name="pasted-image.pdf" descr="pasted-image.pd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331" name="from Wikipedia"/>
          <p:cNvSpPr txBox="1"/>
          <p:nvPr>
            <p:custDataLst>
              <p:tags r:id="rId6"/>
            </p:custDataLst>
          </p:nvPr>
        </p:nvSpPr>
        <p:spPr>
          <a:xfrm>
            <a:off x="5987703" y="5030864"/>
            <a:ext cx="2377254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 dirty="0"/>
              <a:t>D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après Wikipédia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大人とネット経由で解決！…"/>
          <p:cNvSpPr txBox="1">
            <a:spLocks noGrp="1"/>
          </p:cNvSpPr>
          <p:nvPr>
            <p:ph type="body" sz="half" idx="1"/>
            <p:custDataLst>
              <p:tags r:id="rId1"/>
            </p:custDataLst>
          </p:nvPr>
        </p:nvSpPr>
        <p:spPr>
          <a:xfrm>
            <a:off x="0" y="326664"/>
            <a:ext cx="13004800" cy="356546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 defTabSz="338835" rtl="0">
              <a:spcBef>
                <a:spcPts val="2200"/>
              </a:spcBef>
              <a:buSzTx/>
              <a:buNone/>
              <a:defRPr sz="6148"/>
            </a:pPr>
            <a:r>
              <a:rPr lang="fr-fr" b="0" i="0" u="none" baseline="0" dirty="0"/>
              <a:t>Résolution des problèmes par Internet</a:t>
            </a:r>
            <a:r>
              <a:rPr lang="fr-FR" b="0" i="0" u="none" baseline="0" dirty="0"/>
              <a:t> avec des adultes</a:t>
            </a:r>
            <a:r>
              <a:rPr lang="fr-fr" b="0" i="0" u="none" baseline="0" dirty="0"/>
              <a:t>!</a:t>
            </a:r>
          </a:p>
          <a:p>
            <a:pPr marL="0" indent="0" algn="ctr" defTabSz="338835" rtl="0">
              <a:spcBef>
                <a:spcPts val="2200"/>
              </a:spcBef>
              <a:buSzTx/>
              <a:buNone/>
              <a:defRPr sz="4059"/>
            </a:pPr>
            <a:r>
              <a:rPr lang="fr-fr" b="0" i="0" u="none" baseline="0" dirty="0"/>
              <a:t>Twitter #IchigoJam</a:t>
            </a:r>
          </a:p>
          <a:p>
            <a:pPr marL="0" indent="0" algn="ctr" defTabSz="338835" rtl="0">
              <a:spcBef>
                <a:spcPts val="2200"/>
              </a:spcBef>
              <a:buSzTx/>
              <a:buNone/>
              <a:defRPr sz="4059"/>
            </a:pPr>
            <a:r>
              <a:rPr lang="fr-fr" b="0" i="0" u="none" baseline="0" dirty="0"/>
              <a:t>Groupe Facebook « </a:t>
            </a:r>
            <a:r>
              <a:rPr lang="fr-fr" b="0" i="0" u="none" baseline="0" dirty="0" err="1"/>
              <a:t>IchigoJam</a:t>
            </a:r>
            <a:r>
              <a:rPr lang="fr-fr" b="0" i="0" u="none" baseline="0" dirty="0"/>
              <a:t>-Fan »</a:t>
            </a:r>
          </a:p>
        </p:txBody>
      </p:sp>
      <p:pic>
        <p:nvPicPr>
          <p:cNvPr id="1334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5" name="pasted-image.png" descr="pasted-image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Webブラウザでプログラミング…"/>
          <p:cNvSpPr txBox="1">
            <a:spLocks noGrp="1"/>
          </p:cNvSpPr>
          <p:nvPr>
            <p:ph type="body" sz="half" idx="1"/>
            <p:custDataLst>
              <p:tags r:id="rId1"/>
            </p:custDataLst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73887" rtl="0">
              <a:spcBef>
                <a:spcPts val="2400"/>
              </a:spcBef>
              <a:buSzTx/>
              <a:buNone/>
              <a:defRPr sz="6783"/>
            </a:pPr>
            <a:r>
              <a:rPr lang="fr-fr" b="0" i="0" u="none" baseline="0"/>
              <a:t>Programmation avec un moteur de recherche Web</a:t>
            </a:r>
          </a:p>
          <a:p>
            <a:pPr marL="0" indent="0" algn="ctr" defTabSz="373887" rtl="0">
              <a:spcBef>
                <a:spcPts val="2400"/>
              </a:spcBef>
              <a:buSzTx/>
              <a:buNone/>
              <a:defRPr sz="4480"/>
            </a:pPr>
            <a:r>
              <a:rPr lang="fr-fr" b="0" i="0" u="none" baseline="0"/>
              <a:t>https://fukuno.jig.jp/app/IchigoJam/</a:t>
            </a:r>
          </a:p>
        </p:txBody>
      </p:sp>
      <p:pic>
        <p:nvPicPr>
          <p:cNvPr id="1338" name="ペーストされたムービー.png" descr="ペーストされたムービー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88004" y="4132918"/>
            <a:ext cx="6266392" cy="519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9" name="ペーストされたムービー.png" descr="ペーストされたムービー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846467" y="6329352"/>
            <a:ext cx="3002634" cy="3002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0" name="ペーストされたムービー.png" descr="ペーストされたムービー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71600" y="3712080"/>
            <a:ext cx="6299200" cy="37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グループ"/>
          <p:cNvGrpSpPr/>
          <p:nvPr>
            <p:custDataLst>
              <p:tags r:id="rId1"/>
            </p:custDataLst>
          </p:nvPr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19" name="グループ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15" name="pasted-image.tiff" descr="pasted-image.tif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6" name="pasted-image.png" descr="pasted-image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7" name="pasted-image.png" descr="pasted-image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8" name="pasted-image.png" descr="pasted-image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20" name="四角形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2" name="ディスプレイ…"/>
          <p:cNvSpPr txBox="1"/>
          <p:nvPr>
            <p:custDataLst>
              <p:tags r:id="rId2"/>
            </p:custDataLst>
          </p:nvPr>
        </p:nvSpPr>
        <p:spPr>
          <a:xfrm>
            <a:off x="4575263" y="6619974"/>
            <a:ext cx="7595990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 rtl="0">
              <a:buSzPct val="100000"/>
              <a:buAutoNum type="arabicPeriod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Écran</a:t>
            </a:r>
          </a:p>
          <a:p>
            <a:pPr marL="881944" indent="-881944" algn="l" rtl="0">
              <a:buSzPct val="100000"/>
              <a:buAutoNum type="arabicPeriod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Clavier</a:t>
            </a:r>
          </a:p>
          <a:p>
            <a:pPr marL="881944" indent="-881944" algn="l" rtl="0">
              <a:buSzPct val="100000"/>
              <a:buAutoNum type="arabicPeriod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Alimentation (4 piles)</a:t>
            </a:r>
          </a:p>
        </p:txBody>
      </p:sp>
      <p:sp>
        <p:nvSpPr>
          <p:cNvPr id="323" name="IchigoDyhook"/>
          <p:cNvSpPr txBox="1"/>
          <p:nvPr>
            <p:custDataLst>
              <p:tags r:id="rId3"/>
            </p:custDataLst>
          </p:nvPr>
        </p:nvSpPr>
        <p:spPr>
          <a:xfrm>
            <a:off x="8356555" y="3206750"/>
            <a:ext cx="37074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IchigoDyhook</a:t>
            </a:r>
          </a:p>
        </p:txBody>
      </p:sp>
      <p:sp>
        <p:nvSpPr>
          <p:cNvPr id="325" name="線"/>
          <p:cNvSpPr/>
          <p:nvPr>
            <p:custDataLst>
              <p:tags r:id="rId4"/>
            </p:custDataLst>
          </p:nvPr>
        </p:nvSpPr>
        <p:spPr>
          <a:xfrm flipH="1" flipV="1">
            <a:off x="3931973" y="2343943"/>
            <a:ext cx="462228" cy="433625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326" name="線"/>
          <p:cNvSpPr/>
          <p:nvPr>
            <p:custDataLst>
              <p:tags r:id="rId5"/>
            </p:custDataLst>
          </p:nvPr>
        </p:nvSpPr>
        <p:spPr>
          <a:xfrm flipH="1" flipV="1">
            <a:off x="3357694" y="5017192"/>
            <a:ext cx="1036506" cy="2619742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327" name="線"/>
          <p:cNvSpPr/>
          <p:nvPr>
            <p:custDataLst>
              <p:tags r:id="rId6"/>
            </p:custDataLst>
          </p:nvPr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ふりかえり…"/>
          <p:cNvSpPr txBox="1"/>
          <p:nvPr>
            <p:custDataLst>
              <p:tags r:id="rId1"/>
            </p:custDataLst>
          </p:nvPr>
        </p:nvSpPr>
        <p:spPr>
          <a:xfrm>
            <a:off x="1350997" y="1868545"/>
            <a:ext cx="10302807" cy="642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defTabSz="821531" rtl="0">
              <a:defRPr sz="8000"/>
            </a:pPr>
            <a:r>
              <a:rPr lang="fr-fr" sz="7200" b="0" i="0" u="none" baseline="0" dirty="0"/>
              <a:t>Récapitulation</a:t>
            </a:r>
          </a:p>
          <a:p>
            <a:pPr defTabSz="821531" rtl="0">
              <a:defRPr sz="6000"/>
            </a:pPr>
            <a:endParaRPr sz="5400" dirty="0"/>
          </a:p>
          <a:p>
            <a:pPr defTabSz="821531" rtl="0">
              <a:defRPr sz="6000"/>
            </a:pPr>
            <a:r>
              <a:rPr lang="fr-fr" sz="5400" b="0" i="0" u="none" baseline="0" dirty="0"/>
              <a:t>Écrivez tout ce qui vous a int</a:t>
            </a:r>
            <a:r>
              <a:rPr lang="fr-FR" sz="5400" b="0" i="0" u="none" baseline="0" dirty="0"/>
              <a:t>é</a:t>
            </a:r>
            <a:r>
              <a:rPr lang="fr-fr" sz="5400" b="0" i="0" u="none" baseline="0" dirty="0"/>
              <a:t>ressé et ce que vous avez envie d</a:t>
            </a:r>
            <a:r>
              <a:rPr lang="fr-FR" sz="5400" b="0" i="0" u="none" baseline="0" dirty="0"/>
              <a:t>’</a:t>
            </a:r>
            <a:r>
              <a:rPr lang="fr-fr" sz="5400" b="0" i="0" u="none" baseline="0" dirty="0"/>
              <a:t>essayer de faire</a:t>
            </a:r>
          </a:p>
          <a:p>
            <a:pPr defTabSz="821531" rtl="0">
              <a:defRPr sz="6000"/>
            </a:pPr>
            <a:endParaRPr lang="fr-fr" sz="5400" b="0" i="0" u="none" baseline="0" dirty="0"/>
          </a:p>
          <a:p>
            <a:pPr defTabSz="821531" rtl="0">
              <a:defRPr sz="6000"/>
            </a:pPr>
            <a:endParaRPr lang="fr-fr" sz="5400" b="0" i="0" u="none" baseline="0" dirty="0"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Let's JOIN us !!…"/>
          <p:cNvSpPr txBox="1"/>
          <p:nvPr>
            <p:custDataLst>
              <p:tags r:id="rId1"/>
            </p:custDataLst>
          </p:nvPr>
        </p:nvSpPr>
        <p:spPr>
          <a:xfrm>
            <a:off x="808451" y="5521597"/>
            <a:ext cx="11437797" cy="217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>
            <a:normAutofit/>
          </a:bodyPr>
          <a:lstStyle/>
          <a:p>
            <a:pPr defTabSz="251206" rtl="0">
              <a:defRPr sz="3612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  <a:r>
              <a:rPr lang="fr-FR" sz="2800" b="0" i="0" u="none" baseline="0" dirty="0"/>
              <a:t>Rejoignez-nous </a:t>
            </a:r>
            <a:r>
              <a:rPr lang="fr-fr" sz="2800" b="0" i="0" u="none" baseline="0" dirty="0"/>
              <a:t>!</a:t>
            </a:r>
          </a:p>
          <a:p>
            <a:pPr defTabSz="251206" rtl="0">
              <a:defRPr sz="3612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  <a:r>
              <a:rPr lang="fr-fr" sz="2800" b="0" i="0" u="none" baseline="0" dirty="0"/>
              <a:t>« Fournir l</a:t>
            </a:r>
            <a:r>
              <a:rPr lang="fr-FR" sz="2800" b="0" i="0" u="none" baseline="0" dirty="0"/>
              <a:t>’</a:t>
            </a:r>
            <a:r>
              <a:rPr lang="fr-fr" sz="2800" b="0" i="0" u="none" baseline="0" dirty="0"/>
              <a:t>opportunité de programmer à tous les enfants »</a:t>
            </a:r>
          </a:p>
        </p:txBody>
      </p:sp>
      <p:pic>
        <p:nvPicPr>
          <p:cNvPr id="1345" name="ペーストされたムービー.png" descr="ペーストされたムービー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81071" y="2902892"/>
            <a:ext cx="3442657" cy="1512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6" name="ペーストされたムービー.png" descr="ペーストされたムービー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169400" y="1830550"/>
            <a:ext cx="3657600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https://pcn.club/index.en.html"/>
          <p:cNvSpPr txBox="1"/>
          <p:nvPr>
            <p:custDataLst>
              <p:tags r:id="rId4"/>
            </p:custDataLst>
          </p:nvPr>
        </p:nvSpPr>
        <p:spPr>
          <a:xfrm>
            <a:off x="3041853" y="8803429"/>
            <a:ext cx="69210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rtl="0"/>
            <a:r>
              <a:rPr lang="fr-fr" b="0" i="0" u="none" baseline="0"/>
              <a:t>https://pcn.club/index.en.html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グループ"/>
          <p:cNvGrpSpPr/>
          <p:nvPr>
            <p:custDataLst>
              <p:tags r:id="rId1"/>
            </p:custDataLst>
          </p:nvPr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33" name="グループ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29" name="pasted-image.tiff" descr="pasted-image.tif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0" name="pasted-image.png" descr="pasted-image.png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1" name="pasted-image.png" descr="pasted-image.png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2" name="pasted-image.png" descr="pasted-image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34" name="四角形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6" name="でんげん（電池4本）…"/>
          <p:cNvSpPr txBox="1"/>
          <p:nvPr>
            <p:custDataLst>
              <p:tags r:id="rId2"/>
            </p:custDataLst>
          </p:nvPr>
        </p:nvSpPr>
        <p:spPr>
          <a:xfrm>
            <a:off x="4710728" y="6633930"/>
            <a:ext cx="8141595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rtl="0">
              <a:buSzPct val="100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 sz="4000" dirty="0"/>
          </a:p>
          <a:p>
            <a:pPr marL="881944" indent="-881944" algn="l" rtl="0">
              <a:buSzPct val="100000"/>
              <a:buAutoNum type="arabicPeriod" startAt="3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Alimentation (4 piles)</a:t>
            </a:r>
          </a:p>
          <a:p>
            <a:pPr algn="l"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Il faut mettre le « + » et le « - » dans le bon sens</a:t>
            </a:r>
          </a:p>
        </p:txBody>
      </p:sp>
      <p:sp>
        <p:nvSpPr>
          <p:cNvPr id="337" name="でんちを…"/>
          <p:cNvSpPr txBox="1"/>
          <p:nvPr>
            <p:custDataLst>
              <p:tags r:id="rId3"/>
            </p:custDataLst>
          </p:nvPr>
        </p:nvSpPr>
        <p:spPr>
          <a:xfrm>
            <a:off x="8375122" y="2326857"/>
            <a:ext cx="3670301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rtl="0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800" b="0" i="0" u="none" baseline="0" dirty="0"/>
              <a:t>Mettons des piles</a:t>
            </a:r>
          </a:p>
          <a:p>
            <a:pPr rtl="0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 lang="fr-fr" sz="4800" b="0" i="0" u="none" baseline="0" dirty="0"/>
          </a:p>
        </p:txBody>
      </p:sp>
      <p:sp>
        <p:nvSpPr>
          <p:cNvPr id="338" name="線"/>
          <p:cNvSpPr/>
          <p:nvPr>
            <p:custDataLst>
              <p:tags r:id="rId4"/>
            </p:custDataLst>
          </p:nvPr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7" name="グループ"/>
          <p:cNvGrpSpPr/>
          <p:nvPr>
            <p:custDataLst>
              <p:tags r:id="rId2"/>
            </p:custDataLst>
          </p:nvPr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45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41" name="pasted-image.tiff" descr="pasted-image.tif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2" name="pasted-image.png" descr="pasted-image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3" name="pasted-image.png" descr="pasted-image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4" name="pasted-image.png" descr="pasted-image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46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48" name="矢印"/>
          <p:cNvSpPr/>
          <p:nvPr>
            <p:custDataLst>
              <p:tags r:id="rId3"/>
            </p:custDataLst>
          </p:nvPr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11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さす"/>
          <p:cNvSpPr txBox="1"/>
          <p:nvPr>
            <p:custDataLst>
              <p:tags r:id="rId4"/>
            </p:custDataLst>
          </p:nvPr>
        </p:nvSpPr>
        <p:spPr>
          <a:xfrm>
            <a:off x="8074068" y="6570360"/>
            <a:ext cx="351698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2800" b="0" i="0" u="none" baseline="0" dirty="0"/>
              <a:t>Insére</a:t>
            </a:r>
            <a:r>
              <a:rPr lang="fr-fr" sz="2800" dirty="0"/>
              <a:t>z</a:t>
            </a:r>
            <a:r>
              <a:rPr lang="fr-fr" sz="2800" b="0" i="0" u="none" baseline="0" dirty="0"/>
              <a:t> la carte</a:t>
            </a:r>
          </a:p>
        </p:txBody>
      </p:sp>
      <p:sp>
        <p:nvSpPr>
          <p:cNvPr id="350" name="IchigoDake"/>
          <p:cNvSpPr txBox="1"/>
          <p:nvPr>
            <p:custDataLst>
              <p:tags r:id="rId5"/>
            </p:custDataLst>
          </p:nvPr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IchigoDake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9" name="グループ"/>
          <p:cNvGrpSpPr/>
          <p:nvPr>
            <p:custDataLst>
              <p:tags r:id="rId2"/>
            </p:custDataLst>
          </p:nvPr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57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53" name="pasted-image.tiff" descr="pasted-image.tif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4" name="pasted-image.png" descr="pasted-image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5" name="pasted-image.png" descr="pasted-image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6" name="pasted-image.png" descr="pasted-image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58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60" name="四角形"/>
          <p:cNvSpPr/>
          <p:nvPr>
            <p:custDataLst>
              <p:tags r:id="rId3"/>
            </p:custDataLst>
          </p:nvPr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1" name="矢印"/>
          <p:cNvSpPr/>
          <p:nvPr>
            <p:custDataLst>
              <p:tags r:id="rId4"/>
            </p:custDataLst>
          </p:nvPr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11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ON"/>
          <p:cNvSpPr txBox="1"/>
          <p:nvPr>
            <p:custDataLst>
              <p:tags r:id="rId5"/>
            </p:custDataLst>
          </p:nvPr>
        </p:nvSpPr>
        <p:spPr>
          <a:xfrm>
            <a:off x="5795302" y="82339"/>
            <a:ext cx="284212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Mettez sur 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IchigoJam BASIC…"/>
          <p:cNvSpPr txBox="1"/>
          <p:nvPr>
            <p:custDataLst>
              <p:tags r:id="rId1"/>
            </p:custDataLst>
          </p:nvPr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IchigoJam BASIC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OK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</p:txBody>
      </p:sp>
      <p:sp>
        <p:nvSpPr>
          <p:cNvPr id="365" name="てんめつしているのは、カーソル"/>
          <p:cNvSpPr txBox="1"/>
          <p:nvPr>
            <p:custDataLst>
              <p:tags r:id="rId2"/>
            </p:custDataLst>
          </p:nvPr>
        </p:nvSpPr>
        <p:spPr>
          <a:xfrm>
            <a:off x="730250" y="7932995"/>
            <a:ext cx="11544301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ctr" rtl="0"/>
            <a:r>
              <a:rPr lang="fr-fr" sz="4400" b="0" i="0" u="none" baseline="0" dirty="0"/>
              <a:t>Le rectangle qui clignote s</a:t>
            </a:r>
            <a:r>
              <a:rPr lang="fr-FR" sz="4400" b="0" i="0" u="none" baseline="0" dirty="0"/>
              <a:t>’</a:t>
            </a:r>
            <a:r>
              <a:rPr lang="fr-fr" sz="4400" b="0" i="0" u="none" baseline="0" dirty="0"/>
              <a:t>appelle le curseur</a:t>
            </a:r>
          </a:p>
        </p:txBody>
      </p:sp>
      <p:sp>
        <p:nvSpPr>
          <p:cNvPr id="366" name="四角形"/>
          <p:cNvSpPr/>
          <p:nvPr>
            <p:custDataLst>
              <p:tags r:id="rId3"/>
            </p:custDataLst>
          </p:nvPr>
        </p:nvSpPr>
        <p:spPr>
          <a:xfrm>
            <a:off x="711200" y="23470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IchigoJam BASIC…"/>
          <p:cNvSpPr txBox="1"/>
          <p:nvPr>
            <p:custDataLst>
              <p:tags r:id="rId1"/>
            </p:custDataLst>
          </p:nvPr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IchigoJam BASIC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OK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A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369" name="四角形"/>
          <p:cNvSpPr/>
          <p:nvPr>
            <p:custDataLst>
              <p:tags r:id="rId2"/>
            </p:custDataLst>
          </p:nvPr>
        </p:nvSpPr>
        <p:spPr>
          <a:xfrm>
            <a:off x="1333500" y="233201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70" name="キーボードで「A」と、うってみよう"/>
          <p:cNvSpPr txBox="1"/>
          <p:nvPr>
            <p:custDataLst>
              <p:tags r:id="rId3"/>
            </p:custDataLst>
          </p:nvPr>
        </p:nvSpPr>
        <p:spPr>
          <a:xfrm>
            <a:off x="315611" y="8271549"/>
            <a:ext cx="1237357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4400" b="0" i="0" u="none" baseline="0" dirty="0"/>
              <a:t>Tapons sur la touche « A » du clavier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IchigoJam BASIC…"/>
          <p:cNvSpPr txBox="1"/>
          <p:nvPr>
            <p:custDataLst>
              <p:tags r:id="rId1"/>
            </p:custDataLst>
          </p:nvPr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IchigoJam BASIC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OK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A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grpSp>
        <p:nvGrpSpPr>
          <p:cNvPr id="377" name="グループ"/>
          <p:cNvGrpSpPr/>
          <p:nvPr>
            <p:custDataLst>
              <p:tags r:id="rId2"/>
            </p:custDataLst>
          </p:nvPr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74" name="pasted-image.png" descr="pasted-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5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7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l" rtl="0"/>
              <a:r>
                <a:rPr lang="fr-fr" b="0" i="0" u="none" baseline="0"/>
                <a:t>A</a:t>
              </a:r>
            </a:p>
          </p:txBody>
        </p:sp>
      </p:grpSp>
      <p:sp>
        <p:nvSpPr>
          <p:cNvPr id="378" name="四角形"/>
          <p:cNvSpPr/>
          <p:nvPr>
            <p:custDataLst>
              <p:tags r:id="rId3"/>
            </p:custDataLst>
          </p:nvPr>
        </p:nvSpPr>
        <p:spPr>
          <a:xfrm>
            <a:off x="1333500" y="233201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2" name="エンターキー">
            <a:extLst>
              <a:ext uri="{FF2B5EF4-FFF2-40B4-BE49-F238E27FC236}">
                <a16:creationId xmlns:a16="http://schemas.microsoft.com/office/drawing/2014/main" id="{9BB8915C-D894-0954-7A9D-058788395A0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871985" y="8649445"/>
            <a:ext cx="451245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5000" b="0" i="0" u="none" baseline="0" dirty="0"/>
              <a:t>Touche « Enter »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IchigoJam BASIC…"/>
          <p:cNvSpPr txBox="1"/>
          <p:nvPr>
            <p:custDataLst>
              <p:tags r:id="rId1"/>
            </p:custDataLst>
          </p:nvPr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IchigoJam BASIC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OK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A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 err="1"/>
              <a:t>Syntax</a:t>
            </a:r>
            <a:r>
              <a:rPr lang="fr-fr" b="0" i="0" u="none" baseline="0" dirty="0"/>
              <a:t> </a:t>
            </a:r>
            <a:r>
              <a:rPr lang="fr-fr" b="0" i="0" u="none" baseline="0" dirty="0" err="1"/>
              <a:t>error</a:t>
            </a:r>
            <a:endParaRPr lang="fr-fr" b="0" i="0" u="none" baseline="0"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</p:txBody>
      </p:sp>
      <p:sp>
        <p:nvSpPr>
          <p:cNvPr id="381" name="四角形"/>
          <p:cNvSpPr/>
          <p:nvPr>
            <p:custDataLst>
              <p:tags r:id="rId2"/>
            </p:custDataLst>
          </p:nvPr>
        </p:nvSpPr>
        <p:spPr>
          <a:xfrm>
            <a:off x="653530" y="414665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82" name="エンターキー"/>
          <p:cNvSpPr txBox="1"/>
          <p:nvPr>
            <p:custDataLst>
              <p:tags r:id="rId3"/>
            </p:custDataLst>
          </p:nvPr>
        </p:nvSpPr>
        <p:spPr>
          <a:xfrm>
            <a:off x="7871985" y="8649445"/>
            <a:ext cx="451245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5000" b="0" i="0" u="none" baseline="0" dirty="0"/>
              <a:t>Touche « Enter »</a:t>
            </a:r>
          </a:p>
        </p:txBody>
      </p:sp>
      <p:grpSp>
        <p:nvGrpSpPr>
          <p:cNvPr id="386" name="グループ"/>
          <p:cNvGrpSpPr/>
          <p:nvPr>
            <p:custDataLst>
              <p:tags r:id="rId4"/>
            </p:custDataLst>
          </p:nvPr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83" name="pasted-image.png" descr="pasted-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4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8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l" rtl="0"/>
              <a:r>
                <a:rPr lang="fr-fr" b="0" i="0" u="none" baseline="0"/>
                <a:t>A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e’re PCN (Programming Club Network)"/>
          <p:cNvSpPr txBox="1"/>
          <p:nvPr>
            <p:custDataLst>
              <p:tags r:id="rId1"/>
            </p:custDataLst>
          </p:nvPr>
        </p:nvSpPr>
        <p:spPr>
          <a:xfrm>
            <a:off x="808451" y="7298756"/>
            <a:ext cx="11437797" cy="1065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575" tIns="28575" rIns="28575" bIns="28575" anchor="ctr">
            <a:normAutofit fontScale="77500" lnSpcReduction="20000"/>
          </a:bodyPr>
          <a:lstStyle/>
          <a:p>
            <a:pPr defTabSz="338835" rtl="0">
              <a:defRPr sz="4871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  <a:r>
              <a:rPr lang="fr-fr" b="0" i="0" u="none" baseline="0" dirty="0"/>
              <a:t>Nous sommes le réseau des clubs de programmation PCN</a:t>
            </a:r>
            <a:r>
              <a:rPr lang="fr-fr" sz="3248" b="0" i="0" u="none" baseline="0" dirty="0"/>
              <a:t> (Programming Club Network)</a:t>
            </a:r>
          </a:p>
        </p:txBody>
      </p:sp>
      <p:pic>
        <p:nvPicPr>
          <p:cNvPr id="263" name="ペーストされたムービー.png" descr="ペーストされたムービー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l="4412" t="28757" r="29466" b="32634"/>
          <a:stretch>
            <a:fillRect/>
          </a:stretch>
        </p:blipFill>
        <p:spPr>
          <a:xfrm>
            <a:off x="214258" y="1579700"/>
            <a:ext cx="12626341" cy="5529935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四角形"/>
          <p:cNvSpPr/>
          <p:nvPr>
            <p:custDataLst>
              <p:tags r:id="rId3"/>
            </p:custDataLst>
          </p:nvPr>
        </p:nvSpPr>
        <p:spPr>
          <a:xfrm>
            <a:off x="3048000" y="1755884"/>
            <a:ext cx="3437711" cy="15129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pic>
        <p:nvPicPr>
          <p:cNvPr id="265" name="ペーストされたムービー.png" descr="ペーストされたムービー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45527" y="1755884"/>
            <a:ext cx="3442657" cy="1512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楕円"/>
          <p:cNvSpPr/>
          <p:nvPr>
            <p:custDataLst>
              <p:tags r:id="rId2"/>
            </p:custDataLst>
          </p:nvPr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?"/>
          <p:cNvSpPr txBox="1"/>
          <p:nvPr>
            <p:custDataLst>
              <p:tags r:id="rId3"/>
            </p:custDataLst>
          </p:nvPr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?</a:t>
            </a:r>
          </a:p>
        </p:txBody>
      </p:sp>
      <p:sp>
        <p:nvSpPr>
          <p:cNvPr id="391" name="A"/>
          <p:cNvSpPr txBox="1"/>
          <p:nvPr>
            <p:custDataLst>
              <p:tags r:id="rId4"/>
            </p:custDataLst>
          </p:nvPr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A</a:t>
            </a:r>
          </a:p>
        </p:txBody>
      </p:sp>
      <p:sp>
        <p:nvSpPr>
          <p:cNvPr id="392" name="線"/>
          <p:cNvSpPr/>
          <p:nvPr>
            <p:custDataLst>
              <p:tags r:id="rId5"/>
            </p:custDataLst>
          </p:nvPr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393" name="線"/>
          <p:cNvSpPr/>
          <p:nvPr>
            <p:custDataLst>
              <p:tags r:id="rId6"/>
            </p:custDataLst>
          </p:nvPr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394" name="Syntax error"/>
          <p:cNvSpPr txBox="1"/>
          <p:nvPr>
            <p:custDataLst>
              <p:tags r:id="rId7"/>
            </p:custDataLst>
          </p:nvPr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Syntax error</a:t>
            </a:r>
          </a:p>
        </p:txBody>
      </p:sp>
      <p:sp>
        <p:nvSpPr>
          <p:cNvPr id="395" name="（シンタックス エラー）"/>
          <p:cNvSpPr txBox="1"/>
          <p:nvPr>
            <p:custDataLst>
              <p:tags r:id="rId8"/>
            </p:custDataLst>
          </p:nvPr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(Erreur de syntaxe)</a:t>
            </a:r>
          </a:p>
        </p:txBody>
      </p:sp>
      <p:sp>
        <p:nvSpPr>
          <p:cNvPr id="396" name="シラナイ…"/>
          <p:cNvSpPr txBox="1"/>
          <p:nvPr>
            <p:custDataLst>
              <p:tags r:id="rId9"/>
            </p:custDataLst>
          </p:nvPr>
        </p:nvSpPr>
        <p:spPr>
          <a:xfrm>
            <a:off x="8096250" y="1439287"/>
            <a:ext cx="3924301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400" b="0" i="0" u="none" baseline="0" dirty="0"/>
              <a:t>Qu</a:t>
            </a:r>
            <a:r>
              <a:rPr lang="fr-FR" sz="4400" b="0" i="0" u="none" baseline="0" dirty="0"/>
              <a:t>’</a:t>
            </a:r>
            <a:r>
              <a:rPr lang="fr-fr" sz="4400" b="0" i="0" u="none" baseline="0" dirty="0"/>
              <a:t>est-ce que ça veut dire</a:t>
            </a:r>
            <a:r>
              <a:rPr lang="fr-FR" sz="4400" b="0" i="0" u="none" baseline="0" dirty="0"/>
              <a:t> </a:t>
            </a:r>
            <a:r>
              <a:rPr lang="fr-fr" sz="4400" b="0" i="0" u="none" baseline="0" dirty="0"/>
              <a:t>?</a:t>
            </a:r>
          </a:p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 lang="fr-fr" sz="4400" b="0" i="0" u="none" baseline="0" dirty="0"/>
          </a:p>
        </p:txBody>
      </p:sp>
      <p:grpSp>
        <p:nvGrpSpPr>
          <p:cNvPr id="400" name="グループ"/>
          <p:cNvGrpSpPr/>
          <p:nvPr>
            <p:custDataLst>
              <p:tags r:id="rId10"/>
            </p:custDataLst>
          </p:nvPr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9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9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9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401" name="（エー、エンター）"/>
          <p:cNvSpPr txBox="1"/>
          <p:nvPr>
            <p:custDataLst>
              <p:tags r:id="rId11"/>
            </p:custDataLst>
          </p:nvPr>
        </p:nvSpPr>
        <p:spPr>
          <a:xfrm>
            <a:off x="2119197" y="6953013"/>
            <a:ext cx="165269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(A, ENTER)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 rot="16200000">
            <a:off x="4060164" y="45555"/>
            <a:ext cx="4884472" cy="7621743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IchigoDake"/>
          <p:cNvSpPr txBox="1"/>
          <p:nvPr>
            <p:custDataLst>
              <p:tags r:id="rId2"/>
            </p:custDataLst>
          </p:nvPr>
        </p:nvSpPr>
        <p:spPr>
          <a:xfrm>
            <a:off x="5147077" y="825845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IchigoDake</a:t>
            </a:r>
          </a:p>
        </p:txBody>
      </p:sp>
      <p:sp>
        <p:nvSpPr>
          <p:cNvPr id="406" name="この LED を…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34678" y="7450929"/>
            <a:ext cx="8044062" cy="197617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72516" rtl="0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5000" b="0" i="0" u="none" baseline="0" dirty="0"/>
              <a:t>Allumons cette DEL</a:t>
            </a:r>
            <a:br>
              <a:rPr lang="fr-fr" sz="5000" b="0" i="0" u="none" baseline="0" dirty="0"/>
            </a:br>
            <a:r>
              <a:rPr lang="fr-fr" sz="5000" b="0" i="0" u="none" baseline="0" dirty="0"/>
              <a:t>(LED en anglais</a:t>
            </a:r>
            <a:r>
              <a:rPr lang="fr-FR" sz="5000" b="0" i="0" u="none" baseline="0" dirty="0"/>
              <a:t>)</a:t>
            </a:r>
            <a:endParaRPr lang="fr-fr" sz="5000" b="0" i="0" u="none" baseline="0" dirty="0"/>
          </a:p>
        </p:txBody>
      </p:sp>
      <p:sp>
        <p:nvSpPr>
          <p:cNvPr id="407" name="矢印"/>
          <p:cNvSpPr/>
          <p:nvPr>
            <p:custDataLst>
              <p:tags r:id="rId4"/>
            </p:custDataLst>
          </p:nvPr>
        </p:nvSpPr>
        <p:spPr>
          <a:xfrm rot="16200000">
            <a:off x="7783379" y="55067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ED1"/>
          <p:cNvSpPr txBox="1"/>
          <p:nvPr>
            <p:custDataLst>
              <p:tags r:id="rId1"/>
            </p:custDataLst>
          </p:nvPr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LED1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410" name="L E D 1 エンター"/>
          <p:cNvSpPr txBox="1"/>
          <p:nvPr>
            <p:custDataLst>
              <p:tags r:id="rId2"/>
            </p:custDataLst>
          </p:nvPr>
        </p:nvSpPr>
        <p:spPr>
          <a:xfrm>
            <a:off x="4662153" y="8644483"/>
            <a:ext cx="368049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5000" b="0" i="0" u="none" baseline="0" dirty="0"/>
              <a:t>L E D</a:t>
            </a:r>
            <a:r>
              <a:rPr lang="fr-FR" sz="5000" b="0" i="0" u="none" baseline="0" dirty="0"/>
              <a:t> </a:t>
            </a:r>
            <a:r>
              <a:rPr lang="fr-fr" sz="5000" b="0" i="0" u="none" baseline="0" dirty="0"/>
              <a:t>1 ENTER</a:t>
            </a:r>
          </a:p>
        </p:txBody>
      </p:sp>
      <p:pic>
        <p:nvPicPr>
          <p:cNvPr id="411" name="pasted-image.png" descr="pasted-image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円形"/>
          <p:cNvSpPr/>
          <p:nvPr>
            <p:custDataLst>
              <p:tags r:id="rId4"/>
            </p:custDataLst>
          </p:nvPr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13" name="D"/>
          <p:cNvSpPr txBox="1"/>
          <p:nvPr>
            <p:custDataLst>
              <p:tags r:id="rId5"/>
            </p:custDataLst>
          </p:nvPr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D</a:t>
            </a:r>
          </a:p>
        </p:txBody>
      </p:sp>
      <p:sp>
        <p:nvSpPr>
          <p:cNvPr id="414" name="四角形"/>
          <p:cNvSpPr/>
          <p:nvPr>
            <p:custDataLst>
              <p:tags r:id="rId6"/>
            </p:custDataLst>
          </p:nvPr>
        </p:nvSpPr>
        <p:spPr>
          <a:xfrm>
            <a:off x="3744145" y="232940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15" name="E"/>
          <p:cNvSpPr txBox="1"/>
          <p:nvPr>
            <p:custDataLst>
              <p:tags r:id="rId7"/>
            </p:custDataLst>
          </p:nvPr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E</a:t>
            </a:r>
          </a:p>
        </p:txBody>
      </p:sp>
      <p:sp>
        <p:nvSpPr>
          <p:cNvPr id="416" name="L"/>
          <p:cNvSpPr txBox="1"/>
          <p:nvPr>
            <p:custDataLst>
              <p:tags r:id="rId8"/>
            </p:custDataLst>
          </p:nvPr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L</a:t>
            </a:r>
          </a:p>
        </p:txBody>
      </p:sp>
      <p:sp>
        <p:nvSpPr>
          <p:cNvPr id="417" name="1"/>
          <p:cNvSpPr txBox="1"/>
          <p:nvPr>
            <p:custDataLst>
              <p:tags r:id="rId9"/>
            </p:custDataLst>
          </p:nvPr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1</a:t>
            </a:r>
          </a:p>
        </p:txBody>
      </p:sp>
      <p:sp>
        <p:nvSpPr>
          <p:cNvPr id="418" name="円形"/>
          <p:cNvSpPr/>
          <p:nvPr>
            <p:custDataLst>
              <p:tags r:id="rId10"/>
            </p:custDataLst>
          </p:nvPr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19" name="円形"/>
          <p:cNvSpPr/>
          <p:nvPr>
            <p:custDataLst>
              <p:tags r:id="rId11"/>
            </p:custDataLst>
          </p:nvPr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20" name="円形"/>
          <p:cNvSpPr/>
          <p:nvPr>
            <p:custDataLst>
              <p:tags r:id="rId12"/>
            </p:custDataLst>
          </p:nvPr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楕円"/>
          <p:cNvSpPr/>
          <p:nvPr>
            <p:custDataLst>
              <p:tags r:id="rId2"/>
            </p:custDataLst>
          </p:nvPr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4" name="!"/>
          <p:cNvSpPr txBox="1"/>
          <p:nvPr>
            <p:custDataLst>
              <p:tags r:id="rId3"/>
            </p:custDataLst>
          </p:nvPr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!</a:t>
            </a:r>
          </a:p>
        </p:txBody>
      </p:sp>
      <p:sp>
        <p:nvSpPr>
          <p:cNvPr id="425" name="LED1"/>
          <p:cNvSpPr txBox="1"/>
          <p:nvPr>
            <p:custDataLst>
              <p:tags r:id="rId4"/>
            </p:custDataLst>
          </p:nvPr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LED1</a:t>
            </a:r>
          </a:p>
        </p:txBody>
      </p:sp>
      <p:sp>
        <p:nvSpPr>
          <p:cNvPr id="426" name="線"/>
          <p:cNvSpPr/>
          <p:nvPr>
            <p:custDataLst>
              <p:tags r:id="rId5"/>
            </p:custDataLst>
          </p:nvPr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427" name="*"/>
          <p:cNvSpPr txBox="1"/>
          <p:nvPr>
            <p:custDataLst>
              <p:tags r:id="rId6"/>
            </p:custDataLst>
          </p:nvPr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*</a:t>
            </a:r>
          </a:p>
        </p:txBody>
      </p:sp>
      <p:sp>
        <p:nvSpPr>
          <p:cNvPr id="428" name="線"/>
          <p:cNvSpPr/>
          <p:nvPr>
            <p:custDataLst>
              <p:tags r:id="rId7"/>
            </p:custDataLst>
          </p:nvPr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429" name="OK"/>
          <p:cNvSpPr txBox="1"/>
          <p:nvPr>
            <p:custDataLst>
              <p:tags r:id="rId8"/>
            </p:custDataLst>
          </p:nvPr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OK</a:t>
            </a:r>
          </a:p>
        </p:txBody>
      </p:sp>
      <p:sp>
        <p:nvSpPr>
          <p:cNvPr id="430" name="シッテル！"/>
          <p:cNvSpPr txBox="1"/>
          <p:nvPr>
            <p:custDataLst>
              <p:tags r:id="rId9"/>
            </p:custDataLst>
          </p:nvPr>
        </p:nvSpPr>
        <p:spPr>
          <a:xfrm>
            <a:off x="7871104" y="2485727"/>
            <a:ext cx="4374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4000" b="0" i="0" u="none" baseline="0" dirty="0"/>
              <a:t>J</a:t>
            </a:r>
            <a:r>
              <a:rPr lang="fr-FR" sz="4000" b="0" i="0" u="none" baseline="0" dirty="0"/>
              <a:t>’</a:t>
            </a:r>
            <a:r>
              <a:rPr lang="fr-fr" sz="4000" b="0" i="0" u="none" baseline="0" dirty="0"/>
              <a:t>ai compris</a:t>
            </a:r>
            <a:r>
              <a:rPr lang="fr-FR" sz="4000" b="0" i="0" u="none" baseline="0" dirty="0"/>
              <a:t> </a:t>
            </a:r>
            <a:r>
              <a:rPr lang="fr-fr" sz="4000" b="0" i="0" u="none" baseline="0" dirty="0"/>
              <a:t>!</a:t>
            </a:r>
          </a:p>
        </p:txBody>
      </p:sp>
      <p:sp>
        <p:nvSpPr>
          <p:cNvPr id="431" name="（オーケー）"/>
          <p:cNvSpPr txBox="1"/>
          <p:nvPr>
            <p:custDataLst>
              <p:tags r:id="rId10"/>
            </p:custDataLst>
          </p:nvPr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(OK)</a:t>
            </a:r>
          </a:p>
        </p:txBody>
      </p:sp>
      <p:sp>
        <p:nvSpPr>
          <p:cNvPr id="432" name="（エルイーディー、ワン、エンター）"/>
          <p:cNvSpPr txBox="1"/>
          <p:nvPr>
            <p:custDataLst>
              <p:tags r:id="rId11"/>
            </p:custDataLst>
          </p:nvPr>
        </p:nvSpPr>
        <p:spPr>
          <a:xfrm>
            <a:off x="1695203" y="6968402"/>
            <a:ext cx="250068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(L, E, D, 1, ENTER)</a:t>
            </a:r>
          </a:p>
        </p:txBody>
      </p:sp>
      <p:sp>
        <p:nvSpPr>
          <p:cNvPr id="433" name="四角形"/>
          <p:cNvSpPr/>
          <p:nvPr>
            <p:custDataLst>
              <p:tags r:id="rId12"/>
            </p:custDataLst>
          </p:nvPr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grpSp>
        <p:nvGrpSpPr>
          <p:cNvPr id="437" name="グループ"/>
          <p:cNvGrpSpPr/>
          <p:nvPr>
            <p:custDataLst>
              <p:tags r:id="rId13"/>
            </p:custDataLst>
          </p:nvPr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3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3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LED0"/>
          <p:cNvSpPr txBox="1"/>
          <p:nvPr>
            <p:custDataLst>
              <p:tags r:id="rId1"/>
            </p:custDataLst>
          </p:nvPr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LED0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pic>
        <p:nvPicPr>
          <p:cNvPr id="441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円形"/>
          <p:cNvSpPr/>
          <p:nvPr>
            <p:custDataLst>
              <p:tags r:id="rId3"/>
            </p:custDataLst>
          </p:nvPr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43" name="D"/>
          <p:cNvSpPr txBox="1"/>
          <p:nvPr>
            <p:custDataLst>
              <p:tags r:id="rId4"/>
            </p:custDataLst>
          </p:nvPr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D</a:t>
            </a:r>
          </a:p>
        </p:txBody>
      </p:sp>
      <p:sp>
        <p:nvSpPr>
          <p:cNvPr id="444" name="四角形"/>
          <p:cNvSpPr/>
          <p:nvPr>
            <p:custDataLst>
              <p:tags r:id="rId5"/>
            </p:custDataLst>
          </p:nvPr>
        </p:nvSpPr>
        <p:spPr>
          <a:xfrm>
            <a:off x="3744145" y="234439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45" name="E"/>
          <p:cNvSpPr txBox="1"/>
          <p:nvPr>
            <p:custDataLst>
              <p:tags r:id="rId6"/>
            </p:custDataLst>
          </p:nvPr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E</a:t>
            </a:r>
          </a:p>
        </p:txBody>
      </p:sp>
      <p:sp>
        <p:nvSpPr>
          <p:cNvPr id="446" name="L"/>
          <p:cNvSpPr txBox="1"/>
          <p:nvPr>
            <p:custDataLst>
              <p:tags r:id="rId7"/>
            </p:custDataLst>
          </p:nvPr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L</a:t>
            </a:r>
          </a:p>
        </p:txBody>
      </p:sp>
      <p:sp>
        <p:nvSpPr>
          <p:cNvPr id="447" name="0"/>
          <p:cNvSpPr txBox="1"/>
          <p:nvPr>
            <p:custDataLst>
              <p:tags r:id="rId8"/>
            </p:custDataLst>
          </p:nvPr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0</a:t>
            </a:r>
          </a:p>
        </p:txBody>
      </p:sp>
      <p:sp>
        <p:nvSpPr>
          <p:cNvPr id="448" name="円形"/>
          <p:cNvSpPr/>
          <p:nvPr>
            <p:custDataLst>
              <p:tags r:id="rId9"/>
            </p:custDataLst>
          </p:nvPr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49" name="円形"/>
          <p:cNvSpPr/>
          <p:nvPr>
            <p:custDataLst>
              <p:tags r:id="rId10"/>
            </p:custDataLst>
          </p:nvPr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50" name="円形"/>
          <p:cNvSpPr/>
          <p:nvPr>
            <p:custDataLst>
              <p:tags r:id="rId11"/>
            </p:custDataLst>
          </p:nvPr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2" name="エンターキー">
            <a:extLst>
              <a:ext uri="{FF2B5EF4-FFF2-40B4-BE49-F238E27FC236}">
                <a16:creationId xmlns:a16="http://schemas.microsoft.com/office/drawing/2014/main" id="{6A96CD5B-36F4-C92F-10A6-087F066FAA1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871985" y="8649445"/>
            <a:ext cx="451245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5000" b="0" i="0" u="none" baseline="0" dirty="0"/>
              <a:t>Touche « Enter »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楕円"/>
          <p:cNvSpPr/>
          <p:nvPr>
            <p:custDataLst>
              <p:tags r:id="rId2"/>
            </p:custDataLst>
          </p:nvPr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4" name="!"/>
          <p:cNvSpPr txBox="1"/>
          <p:nvPr>
            <p:custDataLst>
              <p:tags r:id="rId3"/>
            </p:custDataLst>
          </p:nvPr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!</a:t>
            </a:r>
          </a:p>
        </p:txBody>
      </p:sp>
      <p:sp>
        <p:nvSpPr>
          <p:cNvPr id="455" name="線"/>
          <p:cNvSpPr/>
          <p:nvPr>
            <p:custDataLst>
              <p:tags r:id="rId4"/>
            </p:custDataLst>
          </p:nvPr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456" name="線"/>
          <p:cNvSpPr/>
          <p:nvPr>
            <p:custDataLst>
              <p:tags r:id="rId5"/>
            </p:custDataLst>
          </p:nvPr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457" name="OK"/>
          <p:cNvSpPr txBox="1"/>
          <p:nvPr>
            <p:custDataLst>
              <p:tags r:id="rId6"/>
            </p:custDataLst>
          </p:nvPr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OK</a:t>
            </a:r>
          </a:p>
        </p:txBody>
      </p:sp>
      <p:sp>
        <p:nvSpPr>
          <p:cNvPr id="458" name="LED0"/>
          <p:cNvSpPr txBox="1"/>
          <p:nvPr>
            <p:custDataLst>
              <p:tags r:id="rId7"/>
            </p:custDataLst>
          </p:nvPr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LED0</a:t>
            </a:r>
          </a:p>
        </p:txBody>
      </p:sp>
      <p:sp>
        <p:nvSpPr>
          <p:cNvPr id="459" name="（エルイーディー、ゼロ、エンター）"/>
          <p:cNvSpPr txBox="1"/>
          <p:nvPr>
            <p:custDataLst>
              <p:tags r:id="rId8"/>
            </p:custDataLst>
          </p:nvPr>
        </p:nvSpPr>
        <p:spPr>
          <a:xfrm>
            <a:off x="1695203" y="6968402"/>
            <a:ext cx="250068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(L, E, D, 0, ENTER)</a:t>
            </a:r>
          </a:p>
        </p:txBody>
      </p:sp>
      <p:grpSp>
        <p:nvGrpSpPr>
          <p:cNvPr id="463" name="グループ"/>
          <p:cNvGrpSpPr/>
          <p:nvPr>
            <p:custDataLst>
              <p:tags r:id="rId9"/>
            </p:custDataLst>
          </p:nvPr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6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6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6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464" name="シッテル！"/>
          <p:cNvSpPr txBox="1"/>
          <p:nvPr>
            <p:custDataLst>
              <p:tags r:id="rId10"/>
            </p:custDataLst>
          </p:nvPr>
        </p:nvSpPr>
        <p:spPr>
          <a:xfrm>
            <a:off x="7871104" y="2485727"/>
            <a:ext cx="4374594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4000" b="0" i="0" u="none" baseline="0" dirty="0"/>
              <a:t>J</a:t>
            </a:r>
            <a:r>
              <a:rPr lang="fr-FR" sz="4000" b="0" i="0" u="none" baseline="0" dirty="0"/>
              <a:t>’</a:t>
            </a:r>
            <a:r>
              <a:rPr lang="fr-fr" sz="4000" b="0" i="0" u="none" baseline="0" dirty="0"/>
              <a:t>ai compris</a:t>
            </a:r>
            <a:r>
              <a:rPr lang="fr-FR" sz="4000" b="0" i="0" u="none" baseline="0" dirty="0"/>
              <a:t> </a:t>
            </a:r>
            <a:r>
              <a:rPr lang="fr-fr" sz="4000" b="0" i="0" u="none" baseline="0" dirty="0"/>
              <a:t>!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LED1"/>
          <p:cNvSpPr txBox="1"/>
          <p:nvPr>
            <p:custDataLst>
              <p:tags r:id="rId1"/>
            </p:custDataLst>
          </p:nvPr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LED1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467" name="L E D 1 エンター"/>
          <p:cNvSpPr txBox="1"/>
          <p:nvPr>
            <p:custDataLst>
              <p:tags r:id="rId2"/>
            </p:custDataLst>
          </p:nvPr>
        </p:nvSpPr>
        <p:spPr>
          <a:xfrm>
            <a:off x="4662152" y="8644483"/>
            <a:ext cx="368049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5000" b="0" i="0" u="none" baseline="0" dirty="0"/>
              <a:t>L E D</a:t>
            </a:r>
            <a:r>
              <a:rPr lang="fr-FR" sz="5000" b="0" i="0" u="none" baseline="0" dirty="0"/>
              <a:t> </a:t>
            </a:r>
            <a:r>
              <a:rPr lang="fr-fr" sz="5000" b="0" i="0" u="none" baseline="0" dirty="0"/>
              <a:t>1 ENTER</a:t>
            </a:r>
          </a:p>
        </p:txBody>
      </p:sp>
      <p:pic>
        <p:nvPicPr>
          <p:cNvPr id="468" name="pasted-image.png" descr="pasted-image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円形"/>
          <p:cNvSpPr/>
          <p:nvPr>
            <p:custDataLst>
              <p:tags r:id="rId4"/>
            </p:custDataLst>
          </p:nvPr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70" name="D"/>
          <p:cNvSpPr txBox="1"/>
          <p:nvPr>
            <p:custDataLst>
              <p:tags r:id="rId5"/>
            </p:custDataLst>
          </p:nvPr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D</a:t>
            </a:r>
          </a:p>
        </p:txBody>
      </p:sp>
      <p:sp>
        <p:nvSpPr>
          <p:cNvPr id="471" name="四角形"/>
          <p:cNvSpPr/>
          <p:nvPr>
            <p:custDataLst>
              <p:tags r:id="rId6"/>
            </p:custDataLst>
          </p:nvPr>
        </p:nvSpPr>
        <p:spPr>
          <a:xfrm>
            <a:off x="3744145" y="235938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72" name="E"/>
          <p:cNvSpPr txBox="1"/>
          <p:nvPr>
            <p:custDataLst>
              <p:tags r:id="rId7"/>
            </p:custDataLst>
          </p:nvPr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E</a:t>
            </a:r>
          </a:p>
        </p:txBody>
      </p:sp>
      <p:sp>
        <p:nvSpPr>
          <p:cNvPr id="473" name="L"/>
          <p:cNvSpPr txBox="1"/>
          <p:nvPr>
            <p:custDataLst>
              <p:tags r:id="rId8"/>
            </p:custDataLst>
          </p:nvPr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L</a:t>
            </a:r>
          </a:p>
        </p:txBody>
      </p:sp>
      <p:sp>
        <p:nvSpPr>
          <p:cNvPr id="474" name="1"/>
          <p:cNvSpPr txBox="1"/>
          <p:nvPr>
            <p:custDataLst>
              <p:tags r:id="rId9"/>
            </p:custDataLst>
          </p:nvPr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1</a:t>
            </a:r>
          </a:p>
        </p:txBody>
      </p:sp>
      <p:sp>
        <p:nvSpPr>
          <p:cNvPr id="475" name="円形"/>
          <p:cNvSpPr/>
          <p:nvPr>
            <p:custDataLst>
              <p:tags r:id="rId10"/>
            </p:custDataLst>
          </p:nvPr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76" name="円形"/>
          <p:cNvSpPr/>
          <p:nvPr>
            <p:custDataLst>
              <p:tags r:id="rId11"/>
            </p:custDataLst>
          </p:nvPr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77" name="円形"/>
          <p:cNvSpPr/>
          <p:nvPr>
            <p:custDataLst>
              <p:tags r:id="rId12"/>
            </p:custDataLst>
          </p:nvPr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LED0"/>
          <p:cNvSpPr txBox="1"/>
          <p:nvPr>
            <p:custDataLst>
              <p:tags r:id="rId1"/>
            </p:custDataLst>
          </p:nvPr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LED0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pic>
        <p:nvPicPr>
          <p:cNvPr id="481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円形"/>
          <p:cNvSpPr/>
          <p:nvPr>
            <p:custDataLst>
              <p:tags r:id="rId3"/>
            </p:custDataLst>
          </p:nvPr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83" name="D"/>
          <p:cNvSpPr txBox="1"/>
          <p:nvPr>
            <p:custDataLst>
              <p:tags r:id="rId4"/>
            </p:custDataLst>
          </p:nvPr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D</a:t>
            </a:r>
          </a:p>
        </p:txBody>
      </p:sp>
      <p:sp>
        <p:nvSpPr>
          <p:cNvPr id="484" name="四角形"/>
          <p:cNvSpPr/>
          <p:nvPr>
            <p:custDataLst>
              <p:tags r:id="rId5"/>
            </p:custDataLst>
          </p:nvPr>
        </p:nvSpPr>
        <p:spPr>
          <a:xfrm>
            <a:off x="3744145" y="235938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85" name="E"/>
          <p:cNvSpPr txBox="1"/>
          <p:nvPr>
            <p:custDataLst>
              <p:tags r:id="rId6"/>
            </p:custDataLst>
          </p:nvPr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E</a:t>
            </a:r>
          </a:p>
        </p:txBody>
      </p:sp>
      <p:sp>
        <p:nvSpPr>
          <p:cNvPr id="486" name="L"/>
          <p:cNvSpPr txBox="1"/>
          <p:nvPr>
            <p:custDataLst>
              <p:tags r:id="rId7"/>
            </p:custDataLst>
          </p:nvPr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L</a:t>
            </a:r>
          </a:p>
        </p:txBody>
      </p:sp>
      <p:sp>
        <p:nvSpPr>
          <p:cNvPr id="487" name="0"/>
          <p:cNvSpPr txBox="1"/>
          <p:nvPr>
            <p:custDataLst>
              <p:tags r:id="rId8"/>
            </p:custDataLst>
          </p:nvPr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0</a:t>
            </a:r>
          </a:p>
        </p:txBody>
      </p:sp>
      <p:sp>
        <p:nvSpPr>
          <p:cNvPr id="488" name="円形"/>
          <p:cNvSpPr/>
          <p:nvPr>
            <p:custDataLst>
              <p:tags r:id="rId9"/>
            </p:custDataLst>
          </p:nvPr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89" name="円形"/>
          <p:cNvSpPr/>
          <p:nvPr>
            <p:custDataLst>
              <p:tags r:id="rId10"/>
            </p:custDataLst>
          </p:nvPr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90" name="円形"/>
          <p:cNvSpPr/>
          <p:nvPr>
            <p:custDataLst>
              <p:tags r:id="rId11"/>
            </p:custDataLst>
          </p:nvPr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2" name="エンターキー">
            <a:extLst>
              <a:ext uri="{FF2B5EF4-FFF2-40B4-BE49-F238E27FC236}">
                <a16:creationId xmlns:a16="http://schemas.microsoft.com/office/drawing/2014/main" id="{C393C6C1-A9CD-CBB7-97C4-C380DB933E2E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871985" y="8649445"/>
            <a:ext cx="451245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5000" b="0" i="0" u="none" baseline="0" dirty="0"/>
              <a:t>Touche « Enter »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LED"/>
          <p:cNvSpPr txBox="1"/>
          <p:nvPr>
            <p:custDataLst>
              <p:tags r:id="rId1"/>
            </p:custDataLst>
          </p:nvPr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LED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pic>
        <p:nvPicPr>
          <p:cNvPr id="494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円形"/>
          <p:cNvSpPr/>
          <p:nvPr>
            <p:custDataLst>
              <p:tags r:id="rId3"/>
            </p:custDataLst>
          </p:nvPr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96" name="D"/>
          <p:cNvSpPr txBox="1"/>
          <p:nvPr>
            <p:custDataLst>
              <p:tags r:id="rId4"/>
            </p:custDataLst>
          </p:nvPr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D</a:t>
            </a:r>
          </a:p>
        </p:txBody>
      </p:sp>
      <p:sp>
        <p:nvSpPr>
          <p:cNvPr id="497" name="四角形"/>
          <p:cNvSpPr/>
          <p:nvPr>
            <p:custDataLst>
              <p:tags r:id="rId5"/>
            </p:custDataLst>
          </p:nvPr>
        </p:nvSpPr>
        <p:spPr>
          <a:xfrm>
            <a:off x="2897479" y="232940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98" name="E"/>
          <p:cNvSpPr txBox="1"/>
          <p:nvPr>
            <p:custDataLst>
              <p:tags r:id="rId6"/>
            </p:custDataLst>
          </p:nvPr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E</a:t>
            </a:r>
          </a:p>
        </p:txBody>
      </p:sp>
      <p:sp>
        <p:nvSpPr>
          <p:cNvPr id="499" name="L"/>
          <p:cNvSpPr txBox="1"/>
          <p:nvPr>
            <p:custDataLst>
              <p:tags r:id="rId7"/>
            </p:custDataLst>
          </p:nvPr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L</a:t>
            </a:r>
          </a:p>
        </p:txBody>
      </p:sp>
      <p:sp>
        <p:nvSpPr>
          <p:cNvPr id="500" name="円形"/>
          <p:cNvSpPr/>
          <p:nvPr>
            <p:custDataLst>
              <p:tags r:id="rId8"/>
            </p:custDataLst>
          </p:nvPr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01" name="円形"/>
          <p:cNvSpPr/>
          <p:nvPr>
            <p:custDataLst>
              <p:tags r:id="rId9"/>
            </p:custDataLst>
          </p:nvPr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2" name="エンターキー">
            <a:extLst>
              <a:ext uri="{FF2B5EF4-FFF2-40B4-BE49-F238E27FC236}">
                <a16:creationId xmlns:a16="http://schemas.microsoft.com/office/drawing/2014/main" id="{8312B5C1-13A3-8FA8-6EFF-89F3DBC6FB2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871985" y="8649445"/>
            <a:ext cx="451245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5000" b="0" i="0" u="none" baseline="0" dirty="0"/>
              <a:t>Touche « Enter »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そ">
            <a:extLst>
              <a:ext uri="{FF2B5EF4-FFF2-40B4-BE49-F238E27FC236}">
                <a16:creationId xmlns:a16="http://schemas.microsoft.com/office/drawing/2014/main" id="{AA2B5EC6-7A31-A794-F8AC-FFFA2408873F}"/>
              </a:ext>
            </a:extLst>
          </p:cNvPr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endParaRPr dirty="0"/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endParaRPr dirty="0"/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dirty="0"/>
              <a:t>そ</a:t>
            </a:r>
          </a:p>
        </p:txBody>
      </p:sp>
      <p:sp>
        <p:nvSpPr>
          <p:cNvPr id="503" name="Alt"/>
          <p:cNvSpPr/>
          <p:nvPr>
            <p:custDataLst>
              <p:tags r:id="rId1"/>
            </p:custDataLst>
          </p:nvPr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b="0" i="0" u="none" baseline="0"/>
              <a:t>Alt</a:t>
            </a:r>
          </a:p>
        </p:txBody>
      </p:sp>
      <p:sp>
        <p:nvSpPr>
          <p:cNvPr id="504" name="矢印"/>
          <p:cNvSpPr/>
          <p:nvPr>
            <p:custDataLst>
              <p:tags r:id="rId2"/>
            </p:custDataLst>
          </p:nvPr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5" name="+"/>
          <p:cNvSpPr txBox="1"/>
          <p:nvPr>
            <p:custDataLst>
              <p:tags r:id="rId3"/>
            </p:custDataLst>
          </p:nvPr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 rtl="0"/>
            <a:r>
              <a:rPr lang="fr-fr" b="0" i="0" u="none" baseline="0"/>
              <a:t>+</a:t>
            </a:r>
          </a:p>
        </p:txBody>
      </p:sp>
      <p:sp>
        <p:nvSpPr>
          <p:cNvPr id="507" name="C"/>
          <p:cNvSpPr txBox="1"/>
          <p:nvPr>
            <p:custDataLst>
              <p:tags r:id="rId4"/>
            </p:custDataLst>
          </p:nvPr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b="0" i="0" u="none" baseline="0" dirty="0"/>
              <a:t>C</a:t>
            </a:r>
          </a:p>
        </p:txBody>
      </p:sp>
      <p:sp>
        <p:nvSpPr>
          <p:cNvPr id="508" name="IchigoJamスペシャル…"/>
          <p:cNvSpPr txBox="1"/>
          <p:nvPr>
            <p:custDataLst>
              <p:tags r:id="rId5"/>
            </p:custDataLst>
          </p:nvPr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rtl="0"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Spécialité </a:t>
            </a:r>
            <a:r>
              <a:rPr lang="fr-fr" sz="4000" b="0" i="0" u="none" baseline="0" dirty="0" err="1"/>
              <a:t>IchigoJam</a:t>
            </a:r>
            <a:endParaRPr lang="fr-fr" sz="4000" b="0" i="0" u="none" baseline="0" dirty="0"/>
          </a:p>
          <a:p>
            <a:pPr rtl="0"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Appuyer sur la « C » tout en maintenant enfoncé</a:t>
            </a:r>
            <a:r>
              <a:rPr lang="fr-FR" sz="4000" b="0" i="0" u="none" baseline="0" dirty="0"/>
              <a:t>e </a:t>
            </a:r>
            <a:r>
              <a:rPr lang="fr-fr" sz="4000" b="0" i="0" u="none" baseline="0" dirty="0"/>
              <a:t>la touche « Alt »</a:t>
            </a:r>
          </a:p>
        </p:txBody>
      </p:sp>
      <p:sp>
        <p:nvSpPr>
          <p:cNvPr id="509" name="四角形"/>
          <p:cNvSpPr txBox="1"/>
          <p:nvPr>
            <p:custDataLst>
              <p:tags r:id="rId6"/>
            </p:custDataLst>
          </p:nvPr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0" name="pasted-image.png" descr="pasted-image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rcRect r="1643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円形"/>
          <p:cNvSpPr/>
          <p:nvPr>
            <p:custDataLst>
              <p:tags r:id="rId8"/>
            </p:custDataLst>
          </p:nvPr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12" name="円形"/>
          <p:cNvSpPr/>
          <p:nvPr>
            <p:custDataLst>
              <p:tags r:id="rId9"/>
            </p:custDataLst>
          </p:nvPr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13" name="C"/>
          <p:cNvSpPr txBox="1"/>
          <p:nvPr>
            <p:custDataLst>
              <p:tags r:id="rId10"/>
            </p:custDataLst>
          </p:nvPr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C</a:t>
            </a:r>
          </a:p>
        </p:txBody>
      </p:sp>
      <p:sp>
        <p:nvSpPr>
          <p:cNvPr id="514" name="Alt"/>
          <p:cNvSpPr txBox="1"/>
          <p:nvPr>
            <p:custDataLst>
              <p:tags r:id="rId11"/>
            </p:custDataLst>
          </p:nvPr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Alt</a:t>
            </a:r>
          </a:p>
        </p:txBody>
      </p:sp>
      <p:sp>
        <p:nvSpPr>
          <p:cNvPr id="515" name="c"/>
          <p:cNvSpPr txBox="1"/>
          <p:nvPr>
            <p:custDataLst>
              <p:tags r:id="rId12"/>
            </p:custDataLst>
          </p:nvPr>
        </p:nvSpPr>
        <p:spPr>
          <a:xfrm>
            <a:off x="10542058" y="321088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コンピューターと…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37738" y="2319402"/>
            <a:ext cx="10529324" cy="29510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/>
            <a:r>
              <a:rPr lang="fr-fr" b="0" i="0" u="none" baseline="0" dirty="0"/>
              <a:t>Familiaris</a:t>
            </a:r>
            <a:r>
              <a:rPr lang="fr-FR" b="0" i="0" u="none" baseline="0" dirty="0"/>
              <a:t>ons-n</a:t>
            </a:r>
            <a:r>
              <a:rPr lang="fr-fr" b="0" i="0" u="none" baseline="0" dirty="0"/>
              <a:t>ous avec les ordinateurs</a:t>
            </a:r>
          </a:p>
          <a:p>
            <a:pPr rtl="0"/>
            <a:endParaRPr lang="fr-fr" b="0" i="0" u="none" baseline="0" dirty="0"/>
          </a:p>
        </p:txBody>
      </p:sp>
      <p:pic>
        <p:nvPicPr>
          <p:cNvPr id="268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ift"/>
          <p:cNvSpPr/>
          <p:nvPr>
            <p:custDataLst>
              <p:tags r:id="rId1"/>
            </p:custDataLst>
          </p:nvPr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dirty="0"/>
              <a:t>S</a:t>
            </a:r>
            <a:r>
              <a:rPr lang="fr-fr" b="0" i="0" u="none" baseline="0" dirty="0"/>
              <a:t>hift</a:t>
            </a:r>
          </a:p>
        </p:txBody>
      </p:sp>
      <p:sp>
        <p:nvSpPr>
          <p:cNvPr id="518" name="矢印"/>
          <p:cNvSpPr/>
          <p:nvPr>
            <p:custDataLst>
              <p:tags r:id="rId2"/>
            </p:custDataLst>
          </p:nvPr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9" name="+"/>
          <p:cNvSpPr txBox="1"/>
          <p:nvPr>
            <p:custDataLst>
              <p:tags r:id="rId3"/>
            </p:custDataLst>
          </p:nvPr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 rtl="0"/>
            <a:r>
              <a:rPr lang="fr-fr" b="0" i="0" u="none" baseline="0"/>
              <a:t>+</a:t>
            </a:r>
          </a:p>
        </p:txBody>
      </p:sp>
      <p:sp>
        <p:nvSpPr>
          <p:cNvPr id="520" name=":…"/>
          <p:cNvSpPr/>
          <p:nvPr>
            <p:custDataLst>
              <p:tags r:id="rId4"/>
            </p:custDataLst>
          </p:nvPr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rtl="0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:</a:t>
            </a:r>
            <a:br/>
            <a:endParaRPr/>
          </a:p>
          <a:p>
            <a:pPr rtl="0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;</a:t>
            </a:r>
          </a:p>
        </p:txBody>
      </p:sp>
      <p:sp>
        <p:nvSpPr>
          <p:cNvPr id="521" name="キーのうえにあるもじは…"/>
          <p:cNvSpPr txBox="1"/>
          <p:nvPr>
            <p:custDataLst>
              <p:tags r:id="rId5"/>
            </p:custDataLst>
          </p:nvPr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rtl="0"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Pour saisir les caractères indiqués en haut des touches</a:t>
            </a:r>
            <a:r>
              <a:rPr lang="fr-FR" sz="4000" b="0" i="0" u="none" baseline="0" dirty="0"/>
              <a:t>, </a:t>
            </a:r>
            <a:r>
              <a:rPr lang="fr-fr" sz="4000" b="0" i="0" u="none" baseline="0" dirty="0"/>
              <a:t>appuye</a:t>
            </a:r>
            <a:r>
              <a:rPr lang="fr-FR" sz="4000" dirty="0"/>
              <a:t>r</a:t>
            </a:r>
            <a:r>
              <a:rPr lang="fr-fr" sz="4000" b="0" i="0" u="none" baseline="0" dirty="0"/>
              <a:t> sur la touche « Shift »</a:t>
            </a:r>
          </a:p>
        </p:txBody>
      </p:sp>
      <p:sp>
        <p:nvSpPr>
          <p:cNvPr id="522" name=":"/>
          <p:cNvSpPr txBox="1"/>
          <p:nvPr>
            <p:custDataLst>
              <p:tags r:id="rId6"/>
            </p:custDataLst>
          </p:nvPr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rtl="0"/>
            <a:r>
              <a:rPr lang="fr-fr" b="0" i="0" u="none" baseline="0"/>
              <a:t>:</a:t>
            </a:r>
          </a:p>
        </p:txBody>
      </p:sp>
      <p:pic>
        <p:nvPicPr>
          <p:cNvPr id="523" name="pasted-image.png" descr="pasted-image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rcRect r="1643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円形"/>
          <p:cNvSpPr/>
          <p:nvPr>
            <p:custDataLst>
              <p:tags r:id="rId8"/>
            </p:custDataLst>
          </p:nvPr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25" name="円形"/>
          <p:cNvSpPr/>
          <p:nvPr>
            <p:custDataLst>
              <p:tags r:id="rId9"/>
            </p:custDataLst>
          </p:nvPr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26" name="Shift"/>
          <p:cNvSpPr txBox="1"/>
          <p:nvPr>
            <p:custDataLst>
              <p:tags r:id="rId10"/>
            </p:custDataLst>
          </p:nvPr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Shift</a:t>
            </a:r>
          </a:p>
        </p:txBody>
      </p:sp>
      <p:sp>
        <p:nvSpPr>
          <p:cNvPr id="527" name=";"/>
          <p:cNvSpPr txBox="1"/>
          <p:nvPr>
            <p:custDataLst>
              <p:tags r:id="rId11"/>
            </p:custDataLst>
          </p:nvPr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;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:"/>
          <p:cNvSpPr txBox="1"/>
          <p:nvPr>
            <p:custDataLst>
              <p:tags r:id="rId1"/>
            </p:custDataLst>
          </p:nvPr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rPr lang="fr-fr" b="0" i="0" u="none" baseline="0"/>
              <a:t>: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530" name="けしたいときはバックスペース…"/>
          <p:cNvSpPr txBox="1"/>
          <p:nvPr>
            <p:custDataLst>
              <p:tags r:id="rId2"/>
            </p:custDataLst>
          </p:nvPr>
        </p:nvSpPr>
        <p:spPr>
          <a:xfrm>
            <a:off x="86711" y="7750273"/>
            <a:ext cx="1283137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57200" rtl="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Pour effacer, appuyer sur la touche « Back space » (efface le caractère à gauche du curseur)</a:t>
            </a:r>
          </a:p>
        </p:txBody>
      </p:sp>
      <p:sp>
        <p:nvSpPr>
          <p:cNvPr id="531" name="四角形"/>
          <p:cNvSpPr/>
          <p:nvPr>
            <p:custDataLst>
              <p:tags r:id="rId3"/>
            </p:custDataLst>
          </p:nvPr>
        </p:nvSpPr>
        <p:spPr>
          <a:xfrm>
            <a:off x="2048124" y="252059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32" name="1"/>
          <p:cNvSpPr txBox="1"/>
          <p:nvPr>
            <p:custDataLst>
              <p:tags r:id="rId4"/>
            </p:custDataLst>
          </p:nvPr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1</a:t>
            </a:r>
          </a:p>
        </p:txBody>
      </p:sp>
      <p:pic>
        <p:nvPicPr>
          <p:cNvPr id="533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rcRect r="1643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円形"/>
          <p:cNvSpPr/>
          <p:nvPr>
            <p:custDataLst>
              <p:tags r:id="rId6"/>
            </p:custDataLst>
          </p:nvPr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LED1:LED0"/>
          <p:cNvSpPr txBox="1"/>
          <p:nvPr>
            <p:custDataLst>
              <p:tags r:id="rId1"/>
            </p:custDataLst>
          </p:nvPr>
        </p:nvSpPr>
        <p:spPr>
          <a:xfrm>
            <a:off x="2010019" y="251519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LED1 : LED0</a:t>
            </a:r>
          </a:p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</p:txBody>
      </p:sp>
      <p:grpSp>
        <p:nvGrpSpPr>
          <p:cNvPr id="540" name="グループ"/>
          <p:cNvGrpSpPr/>
          <p:nvPr>
            <p:custDataLst>
              <p:tags r:id="rId2"/>
            </p:custDataLst>
          </p:nvPr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3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3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3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541" name="Shift+;"/>
          <p:cNvSpPr txBox="1"/>
          <p:nvPr>
            <p:custDataLst>
              <p:tags r:id="rId3"/>
            </p:custDataLst>
          </p:nvPr>
        </p:nvSpPr>
        <p:spPr>
          <a:xfrm>
            <a:off x="4293514" y="4339260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Shift+;</a:t>
            </a:r>
          </a:p>
        </p:txBody>
      </p:sp>
      <p:sp>
        <p:nvSpPr>
          <p:cNvPr id="542" name="矢印"/>
          <p:cNvSpPr/>
          <p:nvPr>
            <p:custDataLst>
              <p:tags r:id="rId4"/>
            </p:custDataLst>
          </p:nvPr>
        </p:nvSpPr>
        <p:spPr>
          <a:xfrm rot="16200000">
            <a:off x="5105157" y="380358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43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rcRect r="1643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円形"/>
          <p:cNvSpPr/>
          <p:nvPr>
            <p:custDataLst>
              <p:tags r:id="rId6"/>
            </p:custDataLst>
          </p:nvPr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45" name="円形"/>
          <p:cNvSpPr/>
          <p:nvPr>
            <p:custDataLst>
              <p:tags r:id="rId7"/>
            </p:custDataLst>
          </p:nvPr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46" name=":"/>
          <p:cNvSpPr txBox="1"/>
          <p:nvPr>
            <p:custDataLst>
              <p:tags r:id="rId8"/>
            </p:custDataLst>
          </p:nvPr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:</a:t>
            </a:r>
          </a:p>
        </p:txBody>
      </p:sp>
      <p:sp>
        <p:nvSpPr>
          <p:cNvPr id="547" name=";"/>
          <p:cNvSpPr txBox="1"/>
          <p:nvPr>
            <p:custDataLst>
              <p:tags r:id="rId9"/>
            </p:custDataLst>
          </p:nvPr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;</a:t>
            </a:r>
          </a:p>
        </p:txBody>
      </p:sp>
      <p:sp>
        <p:nvSpPr>
          <p:cNvPr id="548" name="コロン"/>
          <p:cNvSpPr txBox="1"/>
          <p:nvPr>
            <p:custDataLst>
              <p:tags r:id="rId10"/>
            </p:custDataLst>
          </p:nvPr>
        </p:nvSpPr>
        <p:spPr>
          <a:xfrm>
            <a:off x="9863552" y="7107927"/>
            <a:ext cx="2922282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Deux points</a:t>
            </a:r>
          </a:p>
        </p:txBody>
      </p:sp>
      <p:sp>
        <p:nvSpPr>
          <p:cNvPr id="549" name="セミコロン"/>
          <p:cNvSpPr txBox="1"/>
          <p:nvPr>
            <p:custDataLst>
              <p:tags r:id="rId11"/>
            </p:custDataLst>
          </p:nvPr>
        </p:nvSpPr>
        <p:spPr>
          <a:xfrm>
            <a:off x="8977038" y="8299312"/>
            <a:ext cx="355654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Point-virgule</a:t>
            </a:r>
          </a:p>
        </p:txBody>
      </p:sp>
      <p:sp>
        <p:nvSpPr>
          <p:cNvPr id="550" name="円形"/>
          <p:cNvSpPr/>
          <p:nvPr>
            <p:custDataLst>
              <p:tags r:id="rId12"/>
            </p:custDataLst>
          </p:nvPr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51" name="ひからせて。けして"/>
          <p:cNvSpPr txBox="1"/>
          <p:nvPr>
            <p:custDataLst>
              <p:tags r:id="rId13"/>
            </p:custDataLst>
          </p:nvPr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Allumer. Éteindre.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楕円"/>
          <p:cNvSpPr/>
          <p:nvPr>
            <p:custDataLst>
              <p:tags r:id="rId2"/>
            </p:custDataLst>
          </p:nvPr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5" name="線"/>
          <p:cNvSpPr/>
          <p:nvPr>
            <p:custDataLst>
              <p:tags r:id="rId3"/>
            </p:custDataLst>
          </p:nvPr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556" name="線"/>
          <p:cNvSpPr/>
          <p:nvPr>
            <p:custDataLst>
              <p:tags r:id="rId4"/>
            </p:custDataLst>
          </p:nvPr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557" name="OK"/>
          <p:cNvSpPr txBox="1"/>
          <p:nvPr>
            <p:custDataLst>
              <p:tags r:id="rId5"/>
            </p:custDataLst>
          </p:nvPr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OK</a:t>
            </a:r>
          </a:p>
        </p:txBody>
      </p:sp>
      <p:sp>
        <p:nvSpPr>
          <p:cNvPr id="558" name="LED1:LED0"/>
          <p:cNvSpPr txBox="1"/>
          <p:nvPr>
            <p:custDataLst>
              <p:tags r:id="rId6"/>
            </p:custDataLst>
          </p:nvPr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LED1 : LED0</a:t>
            </a:r>
          </a:p>
        </p:txBody>
      </p:sp>
      <p:sp>
        <p:nvSpPr>
          <p:cNvPr id="559" name="（さいごに、エンター）"/>
          <p:cNvSpPr txBox="1"/>
          <p:nvPr>
            <p:custDataLst>
              <p:tags r:id="rId7"/>
            </p:custDataLst>
          </p:nvPr>
        </p:nvSpPr>
        <p:spPr>
          <a:xfrm>
            <a:off x="44118" y="7014567"/>
            <a:ext cx="580287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2000" b="0" i="0" u="none" baseline="0" dirty="0"/>
              <a:t>(</a:t>
            </a:r>
            <a:r>
              <a:rPr lang="fr-fr" sz="2000" dirty="0"/>
              <a:t>pour terminer,</a:t>
            </a:r>
            <a:r>
              <a:rPr lang="fr-fr" sz="2000" b="0" i="0" u="none" baseline="0" dirty="0"/>
              <a:t> appuyer sur « Enter »)</a:t>
            </a:r>
          </a:p>
        </p:txBody>
      </p:sp>
      <p:grpSp>
        <p:nvGrpSpPr>
          <p:cNvPr id="563" name="グループ"/>
          <p:cNvGrpSpPr/>
          <p:nvPr>
            <p:custDataLst>
              <p:tags r:id="rId8"/>
            </p:custDataLst>
          </p:nvPr>
        </p:nvGrpSpPr>
        <p:grpSpPr>
          <a:xfrm>
            <a:off x="4547501" y="6068489"/>
            <a:ext cx="708770" cy="736601"/>
            <a:chOff x="0" y="0"/>
            <a:chExt cx="708769" cy="736599"/>
          </a:xfrm>
        </p:grpSpPr>
        <p:sp>
          <p:nvSpPr>
            <p:cNvPr id="560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61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562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564" name="おや？"/>
          <p:cNvSpPr txBox="1"/>
          <p:nvPr>
            <p:custDataLst>
              <p:tags r:id="rId9"/>
            </p:custDataLst>
          </p:nvPr>
        </p:nvSpPr>
        <p:spPr>
          <a:xfrm>
            <a:off x="9721088" y="7992550"/>
            <a:ext cx="174567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Hein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?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LED1:LED0…"/>
          <p:cNvSpPr txBox="1"/>
          <p:nvPr>
            <p:custDataLst>
              <p:tags r:id="rId1"/>
            </p:custDataLst>
          </p:nvPr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LED1 : LED0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OK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567" name="四角形"/>
          <p:cNvSpPr/>
          <p:nvPr>
            <p:custDataLst>
              <p:tags r:id="rId2"/>
            </p:custDataLst>
          </p:nvPr>
        </p:nvSpPr>
        <p:spPr>
          <a:xfrm>
            <a:off x="570742" y="240974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68" name="1"/>
          <p:cNvSpPr txBox="1"/>
          <p:nvPr>
            <p:custDataLst>
              <p:tags r:id="rId3"/>
            </p:custDataLst>
          </p:nvPr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1</a:t>
            </a:r>
          </a:p>
        </p:txBody>
      </p:sp>
      <p:sp>
        <p:nvSpPr>
          <p:cNvPr id="569" name="矢印"/>
          <p:cNvSpPr/>
          <p:nvPr>
            <p:custDataLst>
              <p:tags r:id="rId4"/>
            </p:custDataLst>
          </p:nvPr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10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0" name="カーソル「上」２回"/>
          <p:cNvSpPr txBox="1"/>
          <p:nvPr>
            <p:custDataLst>
              <p:tags r:id="rId5"/>
            </p:custDataLst>
          </p:nvPr>
        </p:nvSpPr>
        <p:spPr>
          <a:xfrm>
            <a:off x="17430" y="7904163"/>
            <a:ext cx="1296994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5000" b="0" i="0" u="none" baseline="0" dirty="0"/>
              <a:t>Appuyer 2</a:t>
            </a:r>
            <a:r>
              <a:rPr lang="fr-FR" sz="5000" b="0" i="0" u="none" baseline="0" dirty="0"/>
              <a:t> </a:t>
            </a:r>
            <a:r>
              <a:rPr lang="fr-fr" sz="5000" b="0" i="0" u="none" baseline="0" dirty="0"/>
              <a:t>fois sur la flèche dirigée vers le haut</a:t>
            </a:r>
          </a:p>
        </p:txBody>
      </p:sp>
      <p:pic>
        <p:nvPicPr>
          <p:cNvPr id="571" name="pasted-image.png" descr="pasted-image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rcRect r="1643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円形"/>
          <p:cNvSpPr/>
          <p:nvPr>
            <p:custDataLst>
              <p:tags r:id="rId7"/>
            </p:custDataLst>
          </p:nvPr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73" name="↑"/>
          <p:cNvSpPr txBox="1"/>
          <p:nvPr>
            <p:custDataLst>
              <p:tags r:id="rId8"/>
            </p:custDataLst>
          </p:nvPr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↑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LED1:LED0…"/>
          <p:cNvSpPr txBox="1"/>
          <p:nvPr>
            <p:custDataLst>
              <p:tags r:id="rId1"/>
            </p:custDataLst>
          </p:nvPr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LED</a:t>
            </a:r>
            <a:r>
              <a:rPr lang="fr-FR" b="0" i="0" u="none" baseline="0" dirty="0"/>
              <a:t>1</a:t>
            </a:r>
            <a:r>
              <a:rPr lang="fr-fr" b="0" i="0" u="none" baseline="0" dirty="0"/>
              <a:t> : LED0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OK</a:t>
            </a:r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</p:txBody>
      </p:sp>
      <p:sp>
        <p:nvSpPr>
          <p:cNvPr id="576" name="エンターでもういちど！"/>
          <p:cNvSpPr txBox="1"/>
          <p:nvPr>
            <p:custDataLst>
              <p:tags r:id="rId2"/>
            </p:custDataLst>
          </p:nvPr>
        </p:nvSpPr>
        <p:spPr>
          <a:xfrm>
            <a:off x="176149" y="8335049"/>
            <a:ext cx="1265250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4400" b="0" i="0" u="none" baseline="0" dirty="0"/>
              <a:t>Appuyer encore une fois sur « Enter »</a:t>
            </a:r>
          </a:p>
        </p:txBody>
      </p:sp>
      <p:sp>
        <p:nvSpPr>
          <p:cNvPr id="577" name="四角形"/>
          <p:cNvSpPr/>
          <p:nvPr>
            <p:custDataLst>
              <p:tags r:id="rId3"/>
            </p:custDataLst>
          </p:nvPr>
        </p:nvSpPr>
        <p:spPr>
          <a:xfrm>
            <a:off x="600722" y="419005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578" name="1"/>
          <p:cNvSpPr txBox="1"/>
          <p:nvPr>
            <p:custDataLst>
              <p:tags r:id="rId4"/>
            </p:custDataLst>
          </p:nvPr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1</a:t>
            </a:r>
          </a:p>
        </p:txBody>
      </p:sp>
      <p:pic>
        <p:nvPicPr>
          <p:cNvPr id="579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rcRect r="1643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円形"/>
          <p:cNvSpPr/>
          <p:nvPr>
            <p:custDataLst>
              <p:tags r:id="rId6"/>
            </p:custDataLst>
          </p:nvPr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ここでもんだい！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/>
            <a:r>
              <a:rPr lang="fr-fr" sz="6000" dirty="0"/>
              <a:t>M</a:t>
            </a:r>
            <a:r>
              <a:rPr lang="fr-fr" sz="6000" b="0" i="0" u="none" baseline="0" dirty="0"/>
              <a:t>aintenant, un petit test</a:t>
            </a:r>
            <a:r>
              <a:rPr lang="fr-FR" sz="6000" b="0" i="0" u="none" baseline="0" dirty="0"/>
              <a:t> </a:t>
            </a:r>
            <a:r>
              <a:rPr lang="fr-fr" sz="6000" b="0" i="0" u="none" baseline="0" dirty="0"/>
              <a:t>!</a:t>
            </a:r>
          </a:p>
        </p:txBody>
      </p:sp>
      <p:pic>
        <p:nvPicPr>
          <p:cNvPr id="583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100円のコンピューター…"/>
          <p:cNvSpPr txBox="1"/>
          <p:nvPr>
            <p:custDataLst>
              <p:tags r:id="rId1"/>
            </p:custDataLst>
          </p:nvPr>
        </p:nvSpPr>
        <p:spPr>
          <a:xfrm>
            <a:off x="-1" y="5136244"/>
            <a:ext cx="13004801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rtl="0"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 lang="fr-fr" sz="5400" b="0" i="0" u="none" baseline="0" dirty="0"/>
              <a:t>Combien d</a:t>
            </a:r>
            <a:r>
              <a:rPr lang="fr-FR" sz="5400" b="0" i="0" u="none" baseline="0" dirty="0"/>
              <a:t>’</a:t>
            </a:r>
            <a:r>
              <a:rPr lang="fr-fr" sz="5400" b="0" i="0" u="none" baseline="0" dirty="0"/>
              <a:t>opérations peut faire cet ordinateur de </a:t>
            </a:r>
            <a:r>
              <a:rPr lang="fr-fr" sz="5400" b="0" i="0" u="none" baseline="0" dirty="0">
                <a:solidFill>
                  <a:schemeClr val="accent5"/>
                </a:solidFill>
              </a:rPr>
              <a:t>100</a:t>
            </a:r>
            <a:r>
              <a:rPr lang="fr-FR" sz="5400" b="0" i="0" u="none" baseline="0" dirty="0">
                <a:solidFill>
                  <a:schemeClr val="accent5"/>
                </a:solidFill>
              </a:rPr>
              <a:t> </a:t>
            </a:r>
            <a:r>
              <a:rPr lang="fr-fr" sz="5400" b="0" i="0" u="none" baseline="0" dirty="0">
                <a:solidFill>
                  <a:schemeClr val="accent5"/>
                </a:solidFill>
              </a:rPr>
              <a:t>yens </a:t>
            </a:r>
            <a:r>
              <a:rPr lang="fr-fr" sz="5400" b="0" i="0" u="none" baseline="0" dirty="0">
                <a:solidFill>
                  <a:schemeClr val="tx1"/>
                </a:solidFill>
              </a:rPr>
              <a:t>par seconde</a:t>
            </a:r>
            <a:r>
              <a:rPr lang="fr-FR" sz="5400" b="0" i="0" u="none" baseline="0" dirty="0">
                <a:solidFill>
                  <a:schemeClr val="tx1"/>
                </a:solidFill>
              </a:rPr>
              <a:t> </a:t>
            </a:r>
            <a:r>
              <a:rPr lang="fr-fr" sz="5400" b="0" i="0" u="none" baseline="0" dirty="0">
                <a:solidFill>
                  <a:schemeClr val="tx1"/>
                </a:solidFill>
              </a:rPr>
              <a:t>?</a:t>
            </a:r>
          </a:p>
          <a:p>
            <a:pPr rtl="0"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endParaRPr lang="fr-fr" sz="5400" b="0" i="0" u="none" baseline="0" dirty="0">
              <a:solidFill>
                <a:schemeClr val="accent5"/>
              </a:solidFill>
            </a:endParaRPr>
          </a:p>
        </p:txBody>
      </p:sp>
      <p:sp>
        <p:nvSpPr>
          <p:cNvPr id="586" name="画像、LPC1114 秋月電子"/>
          <p:cNvSpPr txBox="1"/>
          <p:nvPr>
            <p:custDataLst>
              <p:tags r:id="rId2"/>
            </p:custDataLst>
          </p:nvPr>
        </p:nvSpPr>
        <p:spPr>
          <a:xfrm>
            <a:off x="5070318" y="9066128"/>
            <a:ext cx="794929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 dirty="0"/>
              <a:t>Image</a:t>
            </a:r>
            <a:r>
              <a:rPr lang="fr-FR" b="0" i="0" u="none" baseline="0" dirty="0"/>
              <a:t> :</a:t>
            </a:r>
            <a:r>
              <a:rPr lang="fr-fr" b="0" i="0" u="none" baseline="0" dirty="0"/>
              <a:t> LPC1114, </a:t>
            </a:r>
            <a:r>
              <a:rPr lang="fr-FR" b="0" i="0" u="none" baseline="0" dirty="0"/>
              <a:t>AKIZUKI DENSHI TSUSHO CO., LTD.</a:t>
            </a:r>
            <a:endParaRPr lang="fr-fr" b="0" i="0" u="none" baseline="0" dirty="0"/>
          </a:p>
        </p:txBody>
      </p:sp>
      <p:pic>
        <p:nvPicPr>
          <p:cNvPr id="587" name="pasted-image.tiff" descr="pasted-image.tif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1" name="グループ"/>
          <p:cNvGrpSpPr/>
          <p:nvPr>
            <p:custDataLst>
              <p:tags r:id="rId4"/>
            </p:custDataLst>
          </p:nvPr>
        </p:nvGrpSpPr>
        <p:grpSpPr>
          <a:xfrm>
            <a:off x="8221096" y="200680"/>
            <a:ext cx="4521599" cy="2738307"/>
            <a:chOff x="0" y="0"/>
            <a:chExt cx="4521597" cy="2738306"/>
          </a:xfrm>
        </p:grpSpPr>
        <p:sp>
          <p:nvSpPr>
            <p:cNvPr id="588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589" name="pasted-image.tiff" descr="pasted-image.tif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8908" y="1126444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0" name="CPU"/>
            <p:cNvSpPr txBox="1"/>
            <p:nvPr/>
          </p:nvSpPr>
          <p:spPr>
            <a:xfrm>
              <a:off x="977274" y="331395"/>
              <a:ext cx="2667396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 rtl="0"/>
              <a:r>
                <a:rPr lang="fr-fr" sz="2000" b="0" i="0" u="none" baseline="0" dirty="0"/>
                <a:t>Processeur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１秒に5000万回！"/>
          <p:cNvSpPr txBox="1"/>
          <p:nvPr>
            <p:custDataLst>
              <p:tags r:id="rId1"/>
            </p:custDataLst>
          </p:nvPr>
        </p:nvSpPr>
        <p:spPr>
          <a:xfrm>
            <a:off x="-1" y="5967241"/>
            <a:ext cx="13004801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rtl="0"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 lang="fr-fr" sz="5400" b="0" i="0" u="none" baseline="0" dirty="0"/>
              <a:t>En 1</a:t>
            </a:r>
            <a:r>
              <a:rPr lang="fr-FR" sz="5400" b="0" i="0" u="none" baseline="0" dirty="0"/>
              <a:t> </a:t>
            </a:r>
            <a:r>
              <a:rPr lang="fr-fr" sz="5400" b="0" i="0" u="none" baseline="0" dirty="0"/>
              <a:t>seconde, il peut faire</a:t>
            </a:r>
            <a:r>
              <a:rPr lang="fr-fr" sz="5400" b="0" i="0" u="none" baseline="0" dirty="0">
                <a:solidFill>
                  <a:schemeClr val="accent5"/>
                </a:solidFill>
              </a:rPr>
              <a:t> 50</a:t>
            </a:r>
            <a:r>
              <a:rPr lang="fr-FR" sz="5400" b="0" i="0" u="none" baseline="0" dirty="0">
                <a:solidFill>
                  <a:schemeClr val="accent5"/>
                </a:solidFill>
              </a:rPr>
              <a:t> </a:t>
            </a:r>
            <a:r>
              <a:rPr lang="fr-fr" sz="5400" b="0" i="0" u="none" baseline="0" dirty="0">
                <a:solidFill>
                  <a:schemeClr val="accent5"/>
                </a:solidFill>
              </a:rPr>
              <a:t>millions </a:t>
            </a:r>
            <a:r>
              <a:rPr lang="fr-fr" sz="5400" b="0" i="0" u="none" baseline="0" dirty="0"/>
              <a:t>d</a:t>
            </a:r>
            <a:r>
              <a:rPr lang="fr-FR" sz="5400" b="0" i="0" u="none" baseline="0" dirty="0"/>
              <a:t>’</a:t>
            </a:r>
            <a:r>
              <a:rPr lang="fr-fr" sz="5400" b="0" i="0" u="none" baseline="0" dirty="0"/>
              <a:t>opérations</a:t>
            </a:r>
            <a:r>
              <a:rPr lang="fr-FR" sz="5400" b="0" i="0" u="none" baseline="0" dirty="0"/>
              <a:t> </a:t>
            </a:r>
            <a:r>
              <a:rPr lang="fr-fr" sz="5400" b="0" i="0" u="none" baseline="0" dirty="0"/>
              <a:t>!</a:t>
            </a:r>
          </a:p>
        </p:txBody>
      </p:sp>
      <p:pic>
        <p:nvPicPr>
          <p:cNvPr id="595" name="pasted-image.tiff" descr="pasted-image.tif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グループ">
            <a:extLst>
              <a:ext uri="{FF2B5EF4-FFF2-40B4-BE49-F238E27FC236}">
                <a16:creationId xmlns:a16="http://schemas.microsoft.com/office/drawing/2014/main" id="{D33F5198-3907-BC73-F944-2CBCDF9B5DE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221096" y="200680"/>
            <a:ext cx="4521599" cy="2738307"/>
            <a:chOff x="0" y="0"/>
            <a:chExt cx="4521597" cy="2738306"/>
          </a:xfrm>
        </p:grpSpPr>
        <p:sp>
          <p:nvSpPr>
            <p:cNvPr id="3" name="吹き出し">
              <a:extLst>
                <a:ext uri="{FF2B5EF4-FFF2-40B4-BE49-F238E27FC236}">
                  <a16:creationId xmlns:a16="http://schemas.microsoft.com/office/drawing/2014/main" id="{79F8439B-0853-7CF0-FA5C-BAF4B4BEBDA4}"/>
                </a:ext>
              </a:extLst>
            </p:cNvPr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" name="pasted-image.tiff" descr="pasted-image.tiff">
              <a:extLst>
                <a:ext uri="{FF2B5EF4-FFF2-40B4-BE49-F238E27FC236}">
                  <a16:creationId xmlns:a16="http://schemas.microsoft.com/office/drawing/2014/main" id="{E75932ED-B4D4-CD35-08CE-0D7D39CE8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8908" y="1126444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" name="CPU">
              <a:extLst>
                <a:ext uri="{FF2B5EF4-FFF2-40B4-BE49-F238E27FC236}">
                  <a16:creationId xmlns:a16="http://schemas.microsoft.com/office/drawing/2014/main" id="{17855248-D75F-0E0D-024D-02D149B5040F}"/>
                </a:ext>
              </a:extLst>
            </p:cNvPr>
            <p:cNvSpPr txBox="1"/>
            <p:nvPr/>
          </p:nvSpPr>
          <p:spPr>
            <a:xfrm>
              <a:off x="977274" y="331395"/>
              <a:ext cx="2667396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 rtl="0"/>
              <a:r>
                <a:rPr lang="fr-fr" sz="2000" b="0" i="0" u="none" baseline="0" dirty="0"/>
                <a:t>Processeur</a:t>
              </a:r>
            </a:p>
          </p:txBody>
        </p:sp>
      </p:grpSp>
      <p:sp>
        <p:nvSpPr>
          <p:cNvPr id="6" name="画像、LPC1114 秋月電子">
            <a:extLst>
              <a:ext uri="{FF2B5EF4-FFF2-40B4-BE49-F238E27FC236}">
                <a16:creationId xmlns:a16="http://schemas.microsoft.com/office/drawing/2014/main" id="{14051075-C6EA-AE9C-BC87-FC35A12879C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070318" y="9066128"/>
            <a:ext cx="794929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 dirty="0"/>
              <a:t>Image</a:t>
            </a:r>
            <a:r>
              <a:rPr lang="fr-FR" b="0" i="0" u="none" baseline="0" dirty="0"/>
              <a:t> :</a:t>
            </a:r>
            <a:r>
              <a:rPr lang="fr-fr" b="0" i="0" u="none" baseline="0" dirty="0"/>
              <a:t> LPC1114, </a:t>
            </a:r>
            <a:r>
              <a:rPr lang="fr-FR" b="0" i="0" u="none" baseline="0" dirty="0"/>
              <a:t>AKIZUKI DENSHI TSUSHO CO., LTD.</a:t>
            </a:r>
            <a:endParaRPr lang="fr-fr" b="0" i="0" u="none" baseline="0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(C)TSUKUMO"/>
          <p:cNvSpPr txBox="1"/>
          <p:nvPr>
            <p:custDataLst>
              <p:tags r:id="rId2"/>
            </p:custDataLst>
          </p:nvPr>
        </p:nvSpPr>
        <p:spPr>
          <a:xfrm>
            <a:off x="7302389" y="2529942"/>
            <a:ext cx="155010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rtl="0"/>
            <a:r>
              <a:rPr lang="fr-fr" b="0" i="0" u="none" baseline="0" dirty="0"/>
              <a:t>(C) TSUKUMO</a:t>
            </a:r>
          </a:p>
        </p:txBody>
      </p:sp>
      <p:pic>
        <p:nvPicPr>
          <p:cNvPr id="603" name="pasted-image.png" descr="pasted-image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04" name="Table 1"/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02501182"/>
              </p:ext>
            </p:extLst>
          </p:nvPr>
        </p:nvGraphicFramePr>
        <p:xfrm>
          <a:off x="-22358" y="3818466"/>
          <a:ext cx="13049512" cy="59355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562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23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3882"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 err="1"/>
                        <a:t>IchigoJam</a:t>
                      </a:r>
                      <a:endParaRPr lang="fr-fr" sz="2800" b="0" i="0" u="none" baseline="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/>
                        <a:t>iPhone</a:t>
                      </a:r>
                      <a:r>
                        <a:rPr lang="fr-FR" sz="2800" b="0" i="0" u="none" baseline="0" dirty="0"/>
                        <a:t> </a:t>
                      </a:r>
                      <a:r>
                        <a:rPr lang="fr-fr" sz="2800" b="0" i="0" u="none" baseline="0" dirty="0"/>
                        <a:t>13 Pro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/>
                        <a:t>Ordinateur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/>
                        <a:t>Superordinateur FUGAKU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3882"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/>
                        <a:t>50</a:t>
                      </a:r>
                      <a:r>
                        <a:rPr lang="fr-FR" sz="2800" b="0" i="0" u="none" baseline="0" dirty="0"/>
                        <a:t> </a:t>
                      </a:r>
                      <a:r>
                        <a:rPr lang="fr-fr" sz="2800" b="0" i="0" u="none" baseline="0" dirty="0"/>
                        <a:t>millions d</a:t>
                      </a:r>
                      <a:r>
                        <a:rPr lang="fr-FR" sz="2800" b="0" i="0" u="none" baseline="0" dirty="0"/>
                        <a:t>’</a:t>
                      </a:r>
                      <a:r>
                        <a:rPr lang="fr-fr" sz="2800" b="0" i="0" u="none" baseline="0" dirty="0"/>
                        <a:t>opérations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/>
                        <a:t>15</a:t>
                      </a:r>
                      <a:r>
                        <a:rPr lang="fr-FR" sz="2800" b="0" i="0" u="none" baseline="0" dirty="0"/>
                        <a:t> </a:t>
                      </a:r>
                      <a:r>
                        <a:rPr lang="fr-fr" sz="2800" b="0" i="0" u="none" baseline="0" dirty="0"/>
                        <a:t>billions d</a:t>
                      </a:r>
                      <a:r>
                        <a:rPr lang="fr-FR" sz="2800" b="0" i="0" u="none" baseline="0" dirty="0"/>
                        <a:t>’</a:t>
                      </a:r>
                      <a:r>
                        <a:rPr lang="fr-fr" sz="2800" b="0" i="0" u="none" baseline="0" dirty="0"/>
                        <a:t>opérations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/>
                        <a:t>100</a:t>
                      </a:r>
                      <a:r>
                        <a:rPr lang="fr-FR" sz="2800" b="0" i="0" u="none" baseline="0" dirty="0"/>
                        <a:t> </a:t>
                      </a:r>
                      <a:r>
                        <a:rPr lang="fr-fr" sz="2800" b="0" i="0" u="none" baseline="0" dirty="0"/>
                        <a:t>billions d</a:t>
                      </a:r>
                      <a:r>
                        <a:rPr lang="fr-FR" sz="2800" b="0" i="0" u="none" baseline="0" dirty="0"/>
                        <a:t>’</a:t>
                      </a:r>
                      <a:r>
                        <a:rPr lang="fr-fr" sz="2800" b="0" i="0" u="none" baseline="0" dirty="0"/>
                        <a:t>opérations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/>
                        <a:t>10</a:t>
                      </a:r>
                      <a:r>
                        <a:rPr lang="fr-fr" sz="2800" b="0" i="0" u="none" baseline="30000"/>
                        <a:t>16</a:t>
                      </a:r>
                      <a:r>
                        <a:rPr lang="fr-fr" sz="2800" b="0" i="0" u="none" baseline="0"/>
                        <a:t> opérations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3882"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Ça représente combien d</a:t>
                      </a:r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’</a:t>
                      </a:r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ordinateurs </a:t>
                      </a:r>
                      <a:r>
                        <a:rPr lang="fr-fr" sz="2800" b="0" i="0" u="none" baseline="0" dirty="0" err="1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</a:t>
                      </a:r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 </a:t>
                      </a:r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? →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300</a:t>
                      </a:r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 0</a:t>
                      </a:r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</a:t>
                      </a:r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 </a:t>
                      </a:r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millions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</a:t>
                      </a:r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 </a:t>
                      </a:r>
                      <a:r>
                        <a:rPr lang="fr-fr" sz="2800" b="0" i="0" u="none" baseline="0" dirty="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milliards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3882"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/>
                        <a:t>1500 yens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/>
                        <a:t>100</a:t>
                      </a:r>
                      <a:r>
                        <a:rPr lang="fr-FR" sz="2800" b="0" i="0" u="none" baseline="0" dirty="0"/>
                        <a:t> 0</a:t>
                      </a:r>
                      <a:r>
                        <a:rPr lang="fr-fr" sz="2800" b="0" i="0" u="none" baseline="0" dirty="0"/>
                        <a:t>00 yens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/>
                        <a:t>200</a:t>
                      </a:r>
                      <a:r>
                        <a:rPr lang="fr-FR" sz="2800" b="0" i="0" u="none" baseline="0" dirty="0"/>
                        <a:t> 0</a:t>
                      </a:r>
                      <a:r>
                        <a:rPr lang="fr-fr" sz="2800" b="0" i="0" u="none" baseline="0" dirty="0"/>
                        <a:t>00 yens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 rtl="0"/>
                      <a:r>
                        <a:rPr lang="fr-fr" sz="2800" b="0" i="0" u="none" baseline="0" dirty="0"/>
                        <a:t>110</a:t>
                      </a:r>
                      <a:r>
                        <a:rPr lang="fr-FR" sz="2800" b="0" i="0" u="none" baseline="0" dirty="0"/>
                        <a:t> </a:t>
                      </a:r>
                      <a:r>
                        <a:rPr lang="fr-fr" sz="2800" b="0" i="0" u="none" baseline="0" dirty="0"/>
                        <a:t>milliards de yens 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5" name="(C)Apple"/>
          <p:cNvSpPr txBox="1"/>
          <p:nvPr>
            <p:custDataLst>
              <p:tags r:id="rId5"/>
            </p:custDataLst>
          </p:nvPr>
        </p:nvSpPr>
        <p:spPr>
          <a:xfrm>
            <a:off x="4304674" y="3162957"/>
            <a:ext cx="1059585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rtl="0"/>
            <a:r>
              <a:rPr lang="fr-fr" b="0" i="0" u="none" baseline="0" dirty="0"/>
              <a:t>(C) Apple</a:t>
            </a:r>
          </a:p>
        </p:txBody>
      </p:sp>
      <p:sp>
        <p:nvSpPr>
          <p:cNvPr id="606" name="(C)RIKEN"/>
          <p:cNvSpPr txBox="1"/>
          <p:nvPr>
            <p:custDataLst>
              <p:tags r:id="rId6"/>
            </p:custDataLst>
          </p:nvPr>
        </p:nvSpPr>
        <p:spPr>
          <a:xfrm>
            <a:off x="10763436" y="2859530"/>
            <a:ext cx="108042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rtl="0"/>
            <a:r>
              <a:rPr lang="fr-fr" b="0" i="0" u="none" baseline="0" dirty="0"/>
              <a:t>(C) RIKEN</a:t>
            </a:r>
          </a:p>
        </p:txBody>
      </p:sp>
      <p:sp>
        <p:nvSpPr>
          <p:cNvPr id="607" name="(C)IchigoJam"/>
          <p:cNvSpPr txBox="1"/>
          <p:nvPr>
            <p:custDataLst>
              <p:tags r:id="rId7"/>
            </p:custDataLst>
          </p:nvPr>
        </p:nvSpPr>
        <p:spPr>
          <a:xfrm>
            <a:off x="783650" y="2859530"/>
            <a:ext cx="148598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rtl="0"/>
            <a:r>
              <a:rPr lang="fr-fr" b="0" i="0" u="none" baseline="0" dirty="0"/>
              <a:t>(C) </a:t>
            </a:r>
            <a:r>
              <a:rPr lang="fr-fr" b="0" i="0" u="none" baseline="0" dirty="0" err="1"/>
              <a:t>IchigoJam</a:t>
            </a:r>
            <a:endParaRPr lang="fr-fr" b="0" i="0" u="none" baseline="0" dirty="0"/>
          </a:p>
        </p:txBody>
      </p:sp>
      <p:pic>
        <p:nvPicPr>
          <p:cNvPr id="608" name="pasted-image.tiff" descr="pasted-image.tiff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pasted-image.tiff" descr="pasted-image.tif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rcRect r="22672"/>
          <a:stretch>
            <a:fillRect/>
          </a:stretch>
        </p:blipFill>
        <p:spPr>
          <a:xfrm>
            <a:off x="9873509" y="713217"/>
            <a:ext cx="2860176" cy="2040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じぶんでくみたてるパソコン…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 err="1"/>
              <a:t>IchigoJam</a:t>
            </a:r>
            <a:r>
              <a:rPr lang="fr-fr" b="0" i="0" u="none" baseline="0" dirty="0"/>
              <a:t>, un ordinateur à fabriquer soi-même pour environ </a:t>
            </a:r>
            <a:r>
              <a:rPr lang="fr-fr" b="0" i="0" u="none" baseline="0" dirty="0">
                <a:solidFill>
                  <a:srgbClr val="C00000"/>
                </a:solidFill>
              </a:rPr>
              <a:t>15</a:t>
            </a:r>
            <a:r>
              <a:rPr lang="fr-fr" b="0" i="0" u="none" baseline="0" dirty="0"/>
              <a:t>00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yens</a:t>
            </a:r>
          </a:p>
          <a:p>
            <a:pPr rtl="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 lang="fr-fr" b="0" i="0" u="none" baseline="0" dirty="0"/>
          </a:p>
        </p:txBody>
      </p:sp>
      <p:pic>
        <p:nvPicPr>
          <p:cNvPr id="272" name="pasted-image.tiff" descr="pasted-image.tif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まって = WAIT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b="0" i="0" u="none" baseline="0"/>
              <a:t>Attendre = WAIT</a:t>
            </a:r>
          </a:p>
        </p:txBody>
      </p:sp>
      <p:pic>
        <p:nvPicPr>
          <p:cNvPr id="612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WAIT180"/>
          <p:cNvSpPr txBox="1"/>
          <p:nvPr>
            <p:custDataLst>
              <p:tags r:id="rId1"/>
            </p:custDataLst>
          </p:nvPr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WAIT180</a:t>
            </a:r>
          </a:p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grpSp>
        <p:nvGrpSpPr>
          <p:cNvPr id="618" name="グループ"/>
          <p:cNvGrpSpPr/>
          <p:nvPr>
            <p:custDataLst>
              <p:tags r:id="rId2"/>
            </p:custDataLst>
          </p:nvPr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1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1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1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619" name="まって"/>
          <p:cNvSpPr txBox="1"/>
          <p:nvPr>
            <p:custDataLst>
              <p:tags r:id="rId3"/>
            </p:custDataLst>
          </p:nvPr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Attendre</a:t>
            </a:r>
          </a:p>
        </p:txBody>
      </p:sp>
      <p:sp>
        <p:nvSpPr>
          <p:cNvPr id="620" name="エンター、おしてから…"/>
          <p:cNvSpPr txBox="1"/>
          <p:nvPr>
            <p:custDataLst>
              <p:tags r:id="rId4"/>
            </p:custDataLst>
          </p:nvPr>
        </p:nvSpPr>
        <p:spPr>
          <a:xfrm>
            <a:off x="1262125" y="5410611"/>
            <a:ext cx="10480549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57200" rtl="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400" b="0" i="0" u="none" baseline="0" dirty="0"/>
              <a:t>Combien de secondes avant de revenir à OK après avoir appuyé sur « Enter »</a:t>
            </a:r>
            <a:r>
              <a:rPr lang="fr-FR" sz="4400" b="0" i="0" u="none" baseline="0" dirty="0"/>
              <a:t> </a:t>
            </a:r>
            <a:r>
              <a:rPr lang="fr-fr" sz="4400" b="0" i="0" u="none" baseline="0" dirty="0"/>
              <a:t>?</a:t>
            </a:r>
          </a:p>
          <a:p>
            <a:pPr defTabSz="457200" rtl="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 lang="fr-fr" b="0" i="0" u="none" baseline="0"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LED1:WAIT180:LED0"/>
          <p:cNvSpPr txBox="1"/>
          <p:nvPr>
            <p:custDataLst>
              <p:tags r:id="rId1"/>
            </p:custDataLst>
          </p:nvPr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LED1:WAIT180:LED0</a:t>
            </a:r>
          </a:p>
        </p:txBody>
      </p:sp>
      <p:grpSp>
        <p:nvGrpSpPr>
          <p:cNvPr id="626" name="グループ"/>
          <p:cNvGrpSpPr/>
          <p:nvPr>
            <p:custDataLst>
              <p:tags r:id="rId2"/>
            </p:custDataLst>
          </p:nvPr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2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2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2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627" name="ひかって。３びょうまって。けして"/>
          <p:cNvSpPr txBox="1"/>
          <p:nvPr>
            <p:custDataLst>
              <p:tags r:id="rId3"/>
            </p:custDataLst>
          </p:nvPr>
        </p:nvSpPr>
        <p:spPr>
          <a:xfrm>
            <a:off x="380520" y="2048634"/>
            <a:ext cx="1197282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4000" b="0" i="0" u="none" baseline="0" dirty="0"/>
              <a:t>Allumer. Attendre 3</a:t>
            </a:r>
            <a:r>
              <a:rPr lang="fr-FR" sz="4000" b="0" i="0" u="none" baseline="0" dirty="0"/>
              <a:t> </a:t>
            </a:r>
            <a:r>
              <a:rPr lang="fr-fr" sz="4000" b="0" i="0" u="none" baseline="0" dirty="0"/>
              <a:t>secondes. Éteindre.</a:t>
            </a:r>
          </a:p>
        </p:txBody>
      </p:sp>
      <p:sp>
        <p:nvSpPr>
          <p:cNvPr id="628" name="矢印"/>
          <p:cNvSpPr/>
          <p:nvPr>
            <p:custDataLst>
              <p:tags r:id="rId4"/>
            </p:custDataLst>
          </p:nvPr>
        </p:nvSpPr>
        <p:spPr>
          <a:xfrm rot="16200000">
            <a:off x="3493714" y="465690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9" name="矢印"/>
          <p:cNvSpPr/>
          <p:nvPr>
            <p:custDataLst>
              <p:tags r:id="rId5"/>
            </p:custDataLst>
          </p:nvPr>
        </p:nvSpPr>
        <p:spPr>
          <a:xfrm rot="16200000">
            <a:off x="8582180" y="456377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30" name="pasted-image.png" descr="pasted-image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rcRect r="1643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円形"/>
          <p:cNvSpPr/>
          <p:nvPr>
            <p:custDataLst>
              <p:tags r:id="rId7"/>
            </p:custDataLst>
          </p:nvPr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32" name=":"/>
          <p:cNvSpPr txBox="1"/>
          <p:nvPr>
            <p:custDataLst>
              <p:tags r:id="rId8"/>
            </p:custDataLst>
          </p:nvPr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:</a:t>
            </a:r>
          </a:p>
        </p:txBody>
      </p:sp>
      <p:sp>
        <p:nvSpPr>
          <p:cNvPr id="633" name=";"/>
          <p:cNvSpPr txBox="1"/>
          <p:nvPr>
            <p:custDataLst>
              <p:tags r:id="rId9"/>
            </p:custDataLst>
          </p:nvPr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;</a:t>
            </a:r>
          </a:p>
        </p:txBody>
      </p:sp>
      <p:sp>
        <p:nvSpPr>
          <p:cNvPr id="634" name="コロン"/>
          <p:cNvSpPr txBox="1"/>
          <p:nvPr>
            <p:custDataLst>
              <p:tags r:id="rId10"/>
            </p:custDataLst>
          </p:nvPr>
        </p:nvSpPr>
        <p:spPr>
          <a:xfrm>
            <a:off x="9940393" y="7192594"/>
            <a:ext cx="27823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Deux points</a:t>
            </a:r>
          </a:p>
        </p:txBody>
      </p:sp>
      <p:sp>
        <p:nvSpPr>
          <p:cNvPr id="635" name="セミコロン"/>
          <p:cNvSpPr txBox="1"/>
          <p:nvPr>
            <p:custDataLst>
              <p:tags r:id="rId11"/>
            </p:custDataLst>
          </p:nvPr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Point-virgule</a:t>
            </a:r>
          </a:p>
        </p:txBody>
      </p:sp>
      <p:sp>
        <p:nvSpPr>
          <p:cNvPr id="636" name="円形"/>
          <p:cNvSpPr/>
          <p:nvPr>
            <p:custDataLst>
              <p:tags r:id="rId12"/>
            </p:custDataLst>
          </p:nvPr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37" name="Shift+;"/>
          <p:cNvSpPr txBox="1"/>
          <p:nvPr>
            <p:custDataLst>
              <p:tags r:id="rId13"/>
            </p:custDataLst>
          </p:nvPr>
        </p:nvSpPr>
        <p:spPr>
          <a:xfrm>
            <a:off x="2703238" y="5224087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Shift+;</a:t>
            </a:r>
          </a:p>
        </p:txBody>
      </p:sp>
      <p:sp>
        <p:nvSpPr>
          <p:cNvPr id="638" name="Shift+;"/>
          <p:cNvSpPr txBox="1"/>
          <p:nvPr>
            <p:custDataLst>
              <p:tags r:id="rId14"/>
            </p:custDataLst>
          </p:nvPr>
        </p:nvSpPr>
        <p:spPr>
          <a:xfrm>
            <a:off x="7893305" y="5224087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Shift+;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LED1:WAIT180:LED0:WAIT60:LED1:WAIT60:LED0"/>
          <p:cNvSpPr txBox="1"/>
          <p:nvPr>
            <p:custDataLst>
              <p:tags r:id="rId1"/>
            </p:custDataLst>
          </p:nvPr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LED1:WAIT180:LED0</a:t>
            </a:r>
            <a:r>
              <a:rPr lang="fr-fr" b="0" i="0" u="none" baseline="0">
                <a:solidFill>
                  <a:schemeClr val="accent5"/>
                </a:solidFill>
              </a:rPr>
              <a:t>:WAIT60:LED1:WAIT60:LED0</a:t>
            </a:r>
          </a:p>
        </p:txBody>
      </p:sp>
      <p:sp>
        <p:nvSpPr>
          <p:cNvPr id="641" name="2かい、ひかる"/>
          <p:cNvSpPr/>
          <p:nvPr>
            <p:custDataLst>
              <p:tags r:id="rId2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Elle s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allume 2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fois</a:t>
            </a:r>
          </a:p>
        </p:txBody>
      </p:sp>
      <p:sp>
        <p:nvSpPr>
          <p:cNvPr id="642" name="うしろにつづけてかいて、エンター…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49833" rtl="0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3600" b="0" i="0" u="none" baseline="0" dirty="0"/>
              <a:t>Écrire à la suite puis appuyer sur « Enter »</a:t>
            </a:r>
          </a:p>
          <a:p>
            <a:pPr defTabSz="449833" rtl="0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3600" b="0" i="0" u="none" baseline="0" dirty="0"/>
              <a:t>La DEL clignote 2</a:t>
            </a:r>
            <a:r>
              <a:rPr lang="fr-FR" sz="3600" b="0" i="0" u="none" baseline="0" dirty="0"/>
              <a:t> </a:t>
            </a:r>
            <a:r>
              <a:rPr lang="fr-fr" sz="3600" b="0" i="0" u="none" baseline="0" dirty="0"/>
              <a:t>fois</a:t>
            </a:r>
            <a:r>
              <a:rPr lang="fr-FR" sz="3600" b="0" i="0" u="none" baseline="0" dirty="0"/>
              <a:t> </a:t>
            </a:r>
            <a:r>
              <a:rPr lang="fr-fr" sz="3600" b="0" i="0" u="none" baseline="0" dirty="0"/>
              <a:t>!</a:t>
            </a:r>
          </a:p>
        </p:txBody>
      </p:sp>
      <p:grpSp>
        <p:nvGrpSpPr>
          <p:cNvPr id="646" name="グループ"/>
          <p:cNvGrpSpPr/>
          <p:nvPr>
            <p:custDataLst>
              <p:tags r:id="rId4"/>
            </p:custDataLst>
          </p:nvPr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43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44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45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647" name="*じかんがあればためしてみよう"/>
          <p:cNvSpPr txBox="1"/>
          <p:nvPr>
            <p:custDataLst>
              <p:tags r:id="rId5"/>
            </p:custDataLst>
          </p:nvPr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*Essayez si vous avez le temps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10かいひからせるには？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>
            <a:noAutofit/>
          </a:bodyPr>
          <a:lstStyle/>
          <a:p>
            <a:pPr rtl="0"/>
            <a:r>
              <a:rPr lang="fr-fr" sz="6600" b="0" i="0" u="none" baseline="0" dirty="0"/>
              <a:t>Comment faire pour la faire clignoter 10</a:t>
            </a:r>
            <a:r>
              <a:rPr lang="fr-FR" sz="6600" b="0" i="0" u="none" baseline="0" dirty="0"/>
              <a:t> </a:t>
            </a:r>
            <a:r>
              <a:rPr lang="fr-fr" sz="6600" b="0" i="0" u="none" baseline="0" dirty="0"/>
              <a:t>fois ?</a:t>
            </a:r>
          </a:p>
        </p:txBody>
      </p:sp>
      <p:pic>
        <p:nvPicPr>
          <p:cNvPr id="650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>
            <p:custDataLst>
              <p:tags r:id="rId1"/>
            </p:custDataLst>
          </p:nvPr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53" name="10回ひかる！"/>
          <p:cNvSpPr/>
          <p:nvPr>
            <p:custDataLst>
              <p:tags r:id="rId2"/>
            </p:custDataLst>
          </p:nvPr>
        </p:nvSpPr>
        <p:spPr>
          <a:xfrm>
            <a:off x="6148552" y="7287352"/>
            <a:ext cx="705779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Elle s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allume 10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fois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sp>
        <p:nvSpPr>
          <p:cNvPr id="654" name="*うたなくていいよ"/>
          <p:cNvSpPr txBox="1"/>
          <p:nvPr>
            <p:custDataLst>
              <p:tags r:id="rId3"/>
            </p:custDataLst>
          </p:nvPr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*Pas la peine de taper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プログラム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b="0" i="0" u="none" baseline="0"/>
              <a:t>Programme</a:t>
            </a:r>
          </a:p>
        </p:txBody>
      </p:sp>
      <p:pic>
        <p:nvPicPr>
          <p:cNvPr id="657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1 LED1:WAIT10…"/>
          <p:cNvSpPr txBox="1"/>
          <p:nvPr>
            <p:custDataLst>
              <p:tags r:id="rId1"/>
            </p:custDataLst>
          </p:nvPr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1 LED1:WAIT10</a:t>
            </a:r>
          </a:p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2 LED0:WAIT10</a:t>
            </a:r>
          </a:p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grpSp>
        <p:nvGrpSpPr>
          <p:cNvPr id="663" name="グループ"/>
          <p:cNvGrpSpPr/>
          <p:nvPr>
            <p:custDataLst>
              <p:tags r:id="rId2"/>
            </p:custDataLst>
          </p:nvPr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6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6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6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pSp>
        <p:nvGrpSpPr>
          <p:cNvPr id="667" name="グループ"/>
          <p:cNvGrpSpPr/>
          <p:nvPr>
            <p:custDataLst>
              <p:tags r:id="rId3"/>
            </p:custDataLst>
          </p:nvPr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6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6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6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pic>
        <p:nvPicPr>
          <p:cNvPr id="668" name="pasted-image.png" descr="pasted-image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円形"/>
          <p:cNvSpPr/>
          <p:nvPr>
            <p:custDataLst>
              <p:tags r:id="rId5"/>
            </p:custDataLst>
          </p:nvPr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70" name="スペース"/>
          <p:cNvSpPr txBox="1"/>
          <p:nvPr>
            <p:custDataLst>
              <p:tags r:id="rId6"/>
            </p:custDataLst>
          </p:nvPr>
        </p:nvSpPr>
        <p:spPr>
          <a:xfrm>
            <a:off x="2057612" y="412205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Espace</a:t>
            </a:r>
          </a:p>
        </p:txBody>
      </p:sp>
      <p:sp>
        <p:nvSpPr>
          <p:cNvPr id="671" name="矢印"/>
          <p:cNvSpPr/>
          <p:nvPr>
            <p:custDataLst>
              <p:tags r:id="rId7"/>
            </p:custDataLst>
          </p:nvPr>
        </p:nvSpPr>
        <p:spPr>
          <a:xfrm rot="16200000">
            <a:off x="2470782" y="3365426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2" name="Shift+;"/>
          <p:cNvSpPr txBox="1"/>
          <p:nvPr>
            <p:custDataLst>
              <p:tags r:id="rId8"/>
            </p:custDataLst>
          </p:nvPr>
        </p:nvSpPr>
        <p:spPr>
          <a:xfrm>
            <a:off x="5451211" y="3957073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Shift+;</a:t>
            </a:r>
          </a:p>
        </p:txBody>
      </p:sp>
      <p:sp>
        <p:nvSpPr>
          <p:cNvPr id="673" name="矢印"/>
          <p:cNvSpPr/>
          <p:nvPr>
            <p:custDataLst>
              <p:tags r:id="rId9"/>
            </p:custDataLst>
          </p:nvPr>
        </p:nvSpPr>
        <p:spPr>
          <a:xfrm rot="16200000">
            <a:off x="5672911" y="3351936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74" name="pasted-image.png" descr="pasted-image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rcRect r="1643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円形"/>
          <p:cNvSpPr/>
          <p:nvPr>
            <p:custDataLst>
              <p:tags r:id="rId11"/>
            </p:custDataLst>
          </p:nvPr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76" name="円形"/>
          <p:cNvSpPr/>
          <p:nvPr>
            <p:custDataLst>
              <p:tags r:id="rId12"/>
            </p:custDataLst>
          </p:nvPr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77" name=":"/>
          <p:cNvSpPr txBox="1"/>
          <p:nvPr>
            <p:custDataLst>
              <p:tags r:id="rId13"/>
            </p:custDataLst>
          </p:nvPr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:</a:t>
            </a:r>
          </a:p>
        </p:txBody>
      </p:sp>
      <p:sp>
        <p:nvSpPr>
          <p:cNvPr id="678" name=";"/>
          <p:cNvSpPr txBox="1"/>
          <p:nvPr>
            <p:custDataLst>
              <p:tags r:id="rId14"/>
            </p:custDataLst>
          </p:nvPr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;</a:t>
            </a:r>
          </a:p>
        </p:txBody>
      </p:sp>
      <p:sp>
        <p:nvSpPr>
          <p:cNvPr id="679" name="コロン"/>
          <p:cNvSpPr txBox="1"/>
          <p:nvPr>
            <p:custDataLst>
              <p:tags r:id="rId15"/>
            </p:custDataLst>
          </p:nvPr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Deux points</a:t>
            </a:r>
          </a:p>
        </p:txBody>
      </p:sp>
      <p:sp>
        <p:nvSpPr>
          <p:cNvPr id="680" name="セミコロン"/>
          <p:cNvSpPr txBox="1"/>
          <p:nvPr>
            <p:custDataLst>
              <p:tags r:id="rId16"/>
            </p:custDataLst>
          </p:nvPr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Point-virgule</a:t>
            </a:r>
          </a:p>
        </p:txBody>
      </p:sp>
      <p:sp>
        <p:nvSpPr>
          <p:cNvPr id="681" name="円形"/>
          <p:cNvSpPr/>
          <p:nvPr>
            <p:custDataLst>
              <p:tags r:id="rId17"/>
            </p:custDataLst>
          </p:nvPr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LS"/>
          <p:cNvSpPr txBox="1"/>
          <p:nvPr>
            <p:custDataLst>
              <p:tags r:id="rId1"/>
            </p:custDataLst>
          </p:nvPr>
        </p:nvSpPr>
        <p:spPr>
          <a:xfrm>
            <a:off x="360211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CLS</a:t>
            </a:r>
          </a:p>
        </p:txBody>
      </p:sp>
      <p:pic>
        <p:nvPicPr>
          <p:cNvPr id="684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F1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/>
              <a:t>F1</a:t>
            </a:r>
          </a:p>
        </p:txBody>
      </p:sp>
      <p:sp>
        <p:nvSpPr>
          <p:cNvPr id="686" name="がめんをきれいに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60211" y="2611966"/>
            <a:ext cx="7514697" cy="12823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Effacer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écran</a:t>
            </a:r>
          </a:p>
        </p:txBody>
      </p:sp>
      <p:pic>
        <p:nvPicPr>
          <p:cNvPr id="687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円形"/>
          <p:cNvSpPr/>
          <p:nvPr>
            <p:custDataLst>
              <p:tags r:id="rId6"/>
            </p:custDataLst>
          </p:nvPr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689" name="F1"/>
          <p:cNvSpPr txBox="1"/>
          <p:nvPr>
            <p:custDataLst>
              <p:tags r:id="rId7"/>
            </p:custDataLst>
          </p:nvPr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F1</a:t>
            </a:r>
          </a:p>
        </p:txBody>
      </p:sp>
      <p:grpSp>
        <p:nvGrpSpPr>
          <p:cNvPr id="693" name="グループ"/>
          <p:cNvGrpSpPr/>
          <p:nvPr>
            <p:custDataLst>
              <p:tags r:id="rId8"/>
            </p:custDataLst>
          </p:nvPr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9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9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69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LIST"/>
          <p:cNvSpPr txBox="1"/>
          <p:nvPr>
            <p:custDataLst>
              <p:tags r:id="rId1"/>
            </p:custDataLst>
          </p:nvPr>
        </p:nvSpPr>
        <p:spPr>
          <a:xfrm>
            <a:off x="373463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LIST</a:t>
            </a:r>
          </a:p>
        </p:txBody>
      </p:sp>
      <p:pic>
        <p:nvPicPr>
          <p:cNvPr id="696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おぼえてるよ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Je m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en rappelle bien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sp>
        <p:nvSpPr>
          <p:cNvPr id="698" name="リスト（プログラムみせて）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73463" y="2611966"/>
            <a:ext cx="7514697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LIST (montrer le programme)</a:t>
            </a:r>
          </a:p>
        </p:txBody>
      </p:sp>
      <p:pic>
        <p:nvPicPr>
          <p:cNvPr id="699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円形"/>
          <p:cNvSpPr/>
          <p:nvPr>
            <p:custDataLst>
              <p:tags r:id="rId6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01" name="F4"/>
          <p:cNvSpPr txBox="1"/>
          <p:nvPr>
            <p:custDataLst>
              <p:tags r:id="rId7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F4</a:t>
            </a:r>
          </a:p>
        </p:txBody>
      </p:sp>
      <p:grpSp>
        <p:nvGrpSpPr>
          <p:cNvPr id="705" name="グループ"/>
          <p:cNvGrpSpPr/>
          <p:nvPr>
            <p:custDataLst>
              <p:tags r:id="rId8"/>
            </p:custDataLst>
          </p:nvPr>
        </p:nvGrpSpPr>
        <p:grpSpPr>
          <a:xfrm>
            <a:off x="3555861" y="4400754"/>
            <a:ext cx="891680" cy="926692"/>
            <a:chOff x="0" y="0"/>
            <a:chExt cx="891678" cy="926690"/>
          </a:xfrm>
        </p:grpSpPr>
        <p:sp>
          <p:nvSpPr>
            <p:cNvPr id="70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0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0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いちごだいふく…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 rtl="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IchigoDyhook</a:t>
            </a:r>
            <a:endParaRPr lang="fr-FR"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RUN"/>
          <p:cNvSpPr txBox="1"/>
          <p:nvPr>
            <p:custDataLst>
              <p:tags r:id="rId1"/>
            </p:custDataLst>
          </p:nvPr>
        </p:nvSpPr>
        <p:spPr>
          <a:xfrm>
            <a:off x="346959" y="4363839"/>
            <a:ext cx="1222375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rtl="0"/>
            <a:r>
              <a:rPr lang="fr-fr" b="0" i="0" u="none" baseline="0"/>
              <a:t>RUN</a:t>
            </a:r>
          </a:p>
        </p:txBody>
      </p:sp>
      <p:pic>
        <p:nvPicPr>
          <p:cNvPr id="708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F5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/>
              <a:t>F5</a:t>
            </a:r>
          </a:p>
        </p:txBody>
      </p:sp>
      <p:sp>
        <p:nvSpPr>
          <p:cNvPr id="710" name="ラン（はしれ！／うごかす）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46959" y="2611966"/>
            <a:ext cx="6927189" cy="1282370"/>
          </a:xfrm>
          <a:prstGeom prst="rect">
            <a:avLst/>
          </a:prstGeom>
        </p:spPr>
        <p:txBody>
          <a:bodyPr>
            <a:normAutofit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RUN (courir/lancer)</a:t>
            </a:r>
          </a:p>
        </p:txBody>
      </p:sp>
      <p:pic>
        <p:nvPicPr>
          <p:cNvPr id="711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円形"/>
          <p:cNvSpPr/>
          <p:nvPr>
            <p:custDataLst>
              <p:tags r:id="rId6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13" name="F5"/>
          <p:cNvSpPr txBox="1"/>
          <p:nvPr>
            <p:custDataLst>
              <p:tags r:id="rId7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F5</a:t>
            </a:r>
          </a:p>
        </p:txBody>
      </p:sp>
      <p:grpSp>
        <p:nvGrpSpPr>
          <p:cNvPr id="717" name="グループ"/>
          <p:cNvGrpSpPr/>
          <p:nvPr>
            <p:custDataLst>
              <p:tags r:id="rId8"/>
            </p:custDataLst>
          </p:nvPr>
        </p:nvGrpSpPr>
        <p:grpSpPr>
          <a:xfrm>
            <a:off x="2831961" y="4388054"/>
            <a:ext cx="891680" cy="926692"/>
            <a:chOff x="0" y="0"/>
            <a:chExt cx="891678" cy="926690"/>
          </a:xfrm>
        </p:grpSpPr>
        <p:sp>
          <p:nvSpPr>
            <p:cNvPr id="71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1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1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1000回やって？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b="0" i="0" u="none" baseline="0" dirty="0"/>
              <a:t>Recommencer 1000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fois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?</a:t>
            </a:r>
          </a:p>
        </p:txBody>
      </p:sp>
      <p:pic>
        <p:nvPicPr>
          <p:cNvPr id="720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3 GOTO1"/>
          <p:cNvSpPr txBox="1"/>
          <p:nvPr>
            <p:custDataLst>
              <p:tags r:id="rId1"/>
            </p:custDataLst>
          </p:nvPr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3 GOTO1</a:t>
            </a:r>
          </a:p>
        </p:txBody>
      </p:sp>
      <p:sp>
        <p:nvSpPr>
          <p:cNvPr id="723" name="いつまで？"/>
          <p:cNvSpPr/>
          <p:nvPr>
            <p:custDataLst>
              <p:tags r:id="rId2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J</a:t>
            </a:r>
            <a:r>
              <a:rPr lang="fr-fr" b="0" i="0" u="none" baseline="0" dirty="0"/>
              <a:t>usqu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à quand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?</a:t>
            </a:r>
          </a:p>
        </p:txBody>
      </p:sp>
      <p:sp>
        <p:nvSpPr>
          <p:cNvPr id="724" name="くりかえし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Recommencer</a:t>
            </a:r>
          </a:p>
        </p:txBody>
      </p:sp>
      <p:pic>
        <p:nvPicPr>
          <p:cNvPr id="725" name="pasted-image.png" descr="pasted-image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円形"/>
          <p:cNvSpPr/>
          <p:nvPr>
            <p:custDataLst>
              <p:tags r:id="rId5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27" name="F5"/>
          <p:cNvSpPr txBox="1"/>
          <p:nvPr>
            <p:custDataLst>
              <p:tags r:id="rId6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F5</a:t>
            </a:r>
          </a:p>
        </p:txBody>
      </p:sp>
      <p:grpSp>
        <p:nvGrpSpPr>
          <p:cNvPr id="731" name="グループ"/>
          <p:cNvGrpSpPr/>
          <p:nvPr>
            <p:custDataLst>
              <p:tags r:id="rId7"/>
            </p:custDataLst>
          </p:nvPr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2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2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3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エルチカゲーム…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54990" rtl="0">
              <a:defRPr sz="7600"/>
            </a:pPr>
            <a:r>
              <a:rPr lang="fr-fr" sz="4800" b="0" i="0" u="none" baseline="0" dirty="0"/>
              <a:t>Jeu pour faire clignoter une DEL</a:t>
            </a:r>
            <a:r>
              <a:rPr lang="fr-FR" sz="4800" b="0" i="0" u="none" baseline="0" dirty="0"/>
              <a:t> </a:t>
            </a:r>
            <a:r>
              <a:rPr lang="fr-fr" sz="4800" b="0" i="0" u="none" baseline="0" dirty="0"/>
              <a:t>!</a:t>
            </a:r>
          </a:p>
          <a:p>
            <a:pPr defTabSz="554990" rtl="0">
              <a:defRPr sz="7600"/>
            </a:pPr>
            <a:r>
              <a:rPr lang="fr-fr" sz="4800" b="0" i="0" u="none" baseline="0" dirty="0"/>
              <a:t>Si la DEL clignote</a:t>
            </a:r>
            <a:r>
              <a:rPr lang="fr-FR" sz="4800" b="0" i="0" u="none" baseline="0" dirty="0"/>
              <a:t>, </a:t>
            </a:r>
            <a:r>
              <a:rPr lang="fr-fr" sz="4800" b="0" i="0" u="none" baseline="0" dirty="0"/>
              <a:t>vous avez gagné</a:t>
            </a:r>
            <a:r>
              <a:rPr lang="fr-FR" sz="4800" b="0" i="0" u="none" baseline="0" dirty="0"/>
              <a:t> </a:t>
            </a:r>
            <a:r>
              <a:rPr lang="fr-fr" sz="4800" b="0" i="0" u="none" baseline="0" dirty="0"/>
              <a:t>!</a:t>
            </a:r>
          </a:p>
        </p:txBody>
      </p:sp>
      <p:pic>
        <p:nvPicPr>
          <p:cNvPr id="734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[ESC]キー"/>
          <p:cNvSpPr txBox="1"/>
          <p:nvPr>
            <p:custDataLst>
              <p:tags r:id="rId1"/>
            </p:custDataLst>
          </p:nvPr>
        </p:nvSpPr>
        <p:spPr>
          <a:xfrm>
            <a:off x="390525" y="4363839"/>
            <a:ext cx="1222375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 dirty="0"/>
              <a:t>Touche [Esc]</a:t>
            </a:r>
          </a:p>
        </p:txBody>
      </p:sp>
      <p:pic>
        <p:nvPicPr>
          <p:cNvPr id="737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とまって！エスケープキー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90525" y="2611966"/>
            <a:ext cx="7418123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Stop</a:t>
            </a:r>
            <a:r>
              <a:rPr lang="fr-FR" b="0" i="0" u="none" baseline="0" dirty="0"/>
              <a:t> !</a:t>
            </a:r>
            <a:r>
              <a:rPr lang="fr-fr" b="0" i="0" u="none" baseline="0" dirty="0"/>
              <a:t> Touche « Esc » (escape)</a:t>
            </a:r>
          </a:p>
        </p:txBody>
      </p:sp>
      <p:pic>
        <p:nvPicPr>
          <p:cNvPr id="739" name="pasted-image.png" descr="pasted-image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rcRect r="1551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円形"/>
          <p:cNvSpPr/>
          <p:nvPr>
            <p:custDataLst>
              <p:tags r:id="rId5"/>
            </p:custDataLst>
          </p:nvPr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LIST"/>
          <p:cNvSpPr txBox="1"/>
          <p:nvPr>
            <p:custDataLst>
              <p:tags r:id="rId1"/>
            </p:custDataLst>
          </p:nvPr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 dirty="0"/>
              <a:t>LIST</a:t>
            </a:r>
          </a:p>
        </p:txBody>
      </p:sp>
      <p:pic>
        <p:nvPicPr>
          <p:cNvPr id="743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おぼえてるよ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Je m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en rappelle bien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sp>
        <p:nvSpPr>
          <p:cNvPr id="745" name="リスト（プログラムみせて）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90525" y="2611966"/>
            <a:ext cx="7418123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LIST (montrer le programme)</a:t>
            </a:r>
          </a:p>
        </p:txBody>
      </p:sp>
      <p:pic>
        <p:nvPicPr>
          <p:cNvPr id="746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円形"/>
          <p:cNvSpPr/>
          <p:nvPr>
            <p:custDataLst>
              <p:tags r:id="rId6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48" name="F4"/>
          <p:cNvSpPr txBox="1"/>
          <p:nvPr>
            <p:custDataLst>
              <p:tags r:id="rId7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F4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1 LED1:WAIT10…"/>
          <p:cNvSpPr txBox="1"/>
          <p:nvPr>
            <p:custDataLst>
              <p:tags r:id="rId1"/>
            </p:custDataLst>
          </p:nvPr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1 LED1:WAIT10</a:t>
            </a:r>
          </a:p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2 LED0:WAIT</a:t>
            </a:r>
            <a:r>
              <a:rPr lang="fr-fr" b="0" i="0" u="none" baseline="0">
                <a:solidFill>
                  <a:schemeClr val="accent5"/>
                </a:solidFill>
              </a:rPr>
              <a:t>30</a:t>
            </a:r>
          </a:p>
          <a:p>
            <a:pPr algn="l" rtl="0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3 GOTO1</a:t>
            </a:r>
          </a:p>
        </p:txBody>
      </p:sp>
      <p:sp>
        <p:nvSpPr>
          <p:cNvPr id="751" name="じゆうじざい？"/>
          <p:cNvSpPr/>
          <p:nvPr>
            <p:custDataLst>
              <p:tags r:id="rId2"/>
            </p:custDataLst>
          </p:nvPr>
        </p:nvSpPr>
        <p:spPr>
          <a:xfrm>
            <a:off x="7219491" y="6824726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Vous pouvez modifier à votre guise</a:t>
            </a:r>
          </a:p>
        </p:txBody>
      </p:sp>
      <p:sp>
        <p:nvSpPr>
          <p:cNvPr id="752" name="カーソルキーとバックスペースでかいぞう…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1074" y="369891"/>
            <a:ext cx="12174583" cy="172984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27152" rtl="0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Modifier le programme avec les flèches de curseur et la touche « Back space » puis appuyer sur « </a:t>
            </a:r>
            <a:r>
              <a:rPr lang="fr-fr" b="0" i="0" u="none" baseline="0" dirty="0">
                <a:solidFill>
                  <a:srgbClr val="C00000"/>
                </a:solidFill>
              </a:rPr>
              <a:t>Enter</a:t>
            </a:r>
            <a:r>
              <a:rPr lang="fr-fr" b="0" i="0" u="none" baseline="0" dirty="0"/>
              <a:t> » et «</a:t>
            </a:r>
            <a:r>
              <a:rPr lang="fr-fr" b="0" i="0" u="none" baseline="0" dirty="0">
                <a:solidFill>
                  <a:srgbClr val="C00000"/>
                </a:solidFill>
              </a:rPr>
              <a:t> F5 </a:t>
            </a:r>
            <a:r>
              <a:rPr lang="fr-fr" b="0" i="0" u="none" baseline="0" dirty="0"/>
              <a:t>»</a:t>
            </a:r>
          </a:p>
          <a:p>
            <a:pPr defTabSz="327152" rtl="0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 lang="fr-fr" b="0" i="0" u="none" baseline="0" dirty="0"/>
          </a:p>
        </p:txBody>
      </p:sp>
      <p:pic>
        <p:nvPicPr>
          <p:cNvPr id="753" name="pasted-image.png" descr="pasted-image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円形"/>
          <p:cNvSpPr/>
          <p:nvPr>
            <p:custDataLst>
              <p:tags r:id="rId5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55" name="F5"/>
          <p:cNvSpPr txBox="1"/>
          <p:nvPr>
            <p:custDataLst>
              <p:tags r:id="rId6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F5</a:t>
            </a:r>
          </a:p>
        </p:txBody>
      </p:sp>
      <p:sp>
        <p:nvSpPr>
          <p:cNvPr id="756" name="カーソルキー"/>
          <p:cNvSpPr txBox="1"/>
          <p:nvPr>
            <p:custDataLst>
              <p:tags r:id="rId7"/>
            </p:custDataLst>
          </p:nvPr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Flèches du curseur</a:t>
            </a:r>
          </a:p>
        </p:txBody>
      </p:sp>
      <p:sp>
        <p:nvSpPr>
          <p:cNvPr id="757" name="円形"/>
          <p:cNvSpPr/>
          <p:nvPr>
            <p:custDataLst>
              <p:tags r:id="rId8"/>
            </p:custDataLst>
          </p:nvPr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grpSp>
        <p:nvGrpSpPr>
          <p:cNvPr id="761" name="グループ"/>
          <p:cNvGrpSpPr/>
          <p:nvPr>
            <p:custDataLst>
              <p:tags r:id="rId9"/>
            </p:custDataLst>
          </p:nvPr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5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5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6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[ESC]キー"/>
          <p:cNvSpPr txBox="1"/>
          <p:nvPr>
            <p:custDataLst>
              <p:tags r:id="rId1"/>
            </p:custDataLst>
          </p:nvPr>
        </p:nvSpPr>
        <p:spPr>
          <a:xfrm>
            <a:off x="390525" y="4363839"/>
            <a:ext cx="1222375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 dirty="0"/>
              <a:t>Touche [Esc]</a:t>
            </a:r>
          </a:p>
        </p:txBody>
      </p:sp>
      <p:pic>
        <p:nvPicPr>
          <p:cNvPr id="764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とまって！エスケープキー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90525" y="2611966"/>
            <a:ext cx="7418123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Stop</a:t>
            </a:r>
            <a:r>
              <a:rPr lang="fr-FR" b="0" i="0" u="none" baseline="0" dirty="0"/>
              <a:t> !</a:t>
            </a:r>
            <a:r>
              <a:rPr lang="fr-fr" b="0" i="0" u="none" baseline="0" dirty="0"/>
              <a:t> Touche « Esc » (escape)</a:t>
            </a:r>
          </a:p>
        </p:txBody>
      </p:sp>
      <p:pic>
        <p:nvPicPr>
          <p:cNvPr id="766" name="pasted-image.png" descr="pasted-image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rcRect r="1551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円形"/>
          <p:cNvSpPr/>
          <p:nvPr>
            <p:custDataLst>
              <p:tags r:id="rId5"/>
            </p:custDataLst>
          </p:nvPr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AVE0"/>
          <p:cNvSpPr txBox="1"/>
          <p:nvPr>
            <p:custDataLst>
              <p:tags r:id="rId1"/>
            </p:custDataLst>
          </p:nvPr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SAVE0</a:t>
            </a:r>
          </a:p>
        </p:txBody>
      </p:sp>
      <p:pic>
        <p:nvPicPr>
          <p:cNvPr id="770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F3、0、エンター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/>
              <a:t>F3, 0, ENTER</a:t>
            </a:r>
          </a:p>
        </p:txBody>
      </p:sp>
      <p:sp>
        <p:nvSpPr>
          <p:cNvPr id="772" name="ほぞん（プログラムかきこみ）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90525" y="2611966"/>
            <a:ext cx="9296814" cy="1282370"/>
          </a:xfrm>
          <a:prstGeom prst="rect">
            <a:avLst/>
          </a:prstGeom>
        </p:spPr>
        <p:txBody>
          <a:bodyPr>
            <a:noAutofit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sz="4400" b="0" i="0" u="none" baseline="0" dirty="0"/>
              <a:t>Sauvegarder (enregistrer le programme)</a:t>
            </a:r>
          </a:p>
        </p:txBody>
      </p:sp>
      <p:pic>
        <p:nvPicPr>
          <p:cNvPr id="773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円形"/>
          <p:cNvSpPr/>
          <p:nvPr>
            <p:custDataLst>
              <p:tags r:id="rId6"/>
            </p:custDataLst>
          </p:nvPr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75" name="F3"/>
          <p:cNvSpPr txBox="1"/>
          <p:nvPr>
            <p:custDataLst>
              <p:tags r:id="rId7"/>
            </p:custDataLst>
          </p:nvPr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F3</a:t>
            </a:r>
          </a:p>
        </p:txBody>
      </p:sp>
      <p:grpSp>
        <p:nvGrpSpPr>
          <p:cNvPr id="779" name="グループ"/>
          <p:cNvGrpSpPr/>
          <p:nvPr>
            <p:custDataLst>
              <p:tags r:id="rId8"/>
            </p:custDataLst>
          </p:nvPr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7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7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7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FILES"/>
          <p:cNvSpPr txBox="1"/>
          <p:nvPr>
            <p:custDataLst>
              <p:tags r:id="rId1"/>
            </p:custDataLst>
          </p:nvPr>
        </p:nvSpPr>
        <p:spPr>
          <a:xfrm>
            <a:off x="390525" y="274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FILES</a:t>
            </a:r>
          </a:p>
        </p:txBody>
      </p:sp>
      <p:pic>
        <p:nvPicPr>
          <p:cNvPr id="782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F9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/>
              <a:t>F9</a:t>
            </a:r>
          </a:p>
        </p:txBody>
      </p:sp>
      <p:sp>
        <p:nvSpPr>
          <p:cNvPr id="784" name="かくにん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44751" y="1061082"/>
            <a:ext cx="7514697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Vérifiez votre fichier</a:t>
            </a:r>
          </a:p>
        </p:txBody>
      </p:sp>
      <p:pic>
        <p:nvPicPr>
          <p:cNvPr id="785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円形"/>
          <p:cNvSpPr/>
          <p:nvPr>
            <p:custDataLst>
              <p:tags r:id="rId6"/>
            </p:custDataLst>
          </p:nvPr>
        </p:nvSpPr>
        <p:spPr>
          <a:xfrm>
            <a:off x="3400686" y="70001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787" name="F9"/>
          <p:cNvSpPr txBox="1"/>
          <p:nvPr>
            <p:custDataLst>
              <p:tags r:id="rId7"/>
            </p:custDataLst>
          </p:nvPr>
        </p:nvSpPr>
        <p:spPr>
          <a:xfrm>
            <a:off x="3532451" y="6114781"/>
            <a:ext cx="1002243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F9</a:t>
            </a:r>
          </a:p>
        </p:txBody>
      </p:sp>
      <p:grpSp>
        <p:nvGrpSpPr>
          <p:cNvPr id="791" name="グループ"/>
          <p:cNvGrpSpPr/>
          <p:nvPr>
            <p:custDataLst>
              <p:tags r:id="rId8"/>
            </p:custDataLst>
          </p:nvPr>
        </p:nvGrpSpPr>
        <p:grpSpPr>
          <a:xfrm>
            <a:off x="4415228" y="2720121"/>
            <a:ext cx="891680" cy="926691"/>
            <a:chOff x="0" y="0"/>
            <a:chExt cx="891678" cy="926690"/>
          </a:xfrm>
        </p:grpSpPr>
        <p:sp>
          <p:nvSpPr>
            <p:cNvPr id="78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8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79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792" name="0 LED1:WAIT10"/>
          <p:cNvSpPr txBox="1"/>
          <p:nvPr>
            <p:custDataLst>
              <p:tags r:id="rId9"/>
            </p:custDataLst>
          </p:nvPr>
        </p:nvSpPr>
        <p:spPr>
          <a:xfrm>
            <a:off x="344751" y="4328281"/>
            <a:ext cx="7514697" cy="783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0 LED1:WAIT10</a:t>
            </a:r>
          </a:p>
        </p:txBody>
      </p:sp>
      <p:sp>
        <p:nvSpPr>
          <p:cNvPr id="793" name="と、でてくるかチェック！"/>
          <p:cNvSpPr txBox="1"/>
          <p:nvPr>
            <p:custDataLst>
              <p:tags r:id="rId10"/>
            </p:custDataLst>
          </p:nvPr>
        </p:nvSpPr>
        <p:spPr>
          <a:xfrm>
            <a:off x="344751" y="5026815"/>
            <a:ext cx="4734124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 defTabSz="43815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Vérifiez s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il apparaît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いちごだいふく…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 rtl="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IchigoDyhook</a:t>
            </a:r>
          </a:p>
        </p:txBody>
      </p:sp>
      <p:sp>
        <p:nvSpPr>
          <p:cNvPr id="279" name="矢印"/>
          <p:cNvSpPr/>
          <p:nvPr>
            <p:custDataLst>
              <p:tags r:id="rId3"/>
            </p:custDataLst>
          </p:nvPr>
        </p:nvSpPr>
        <p:spPr>
          <a:xfrm rot="2141884">
            <a:off x="5271111" y="3407264"/>
            <a:ext cx="5897824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0" name="pasted-image.tiff" descr="pasted-image.tif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846027" y="5167116"/>
            <a:ext cx="1423886" cy="2221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グループ"/>
          <p:cNvGrpSpPr/>
          <p:nvPr>
            <p:custDataLst>
              <p:tags r:id="rId1"/>
            </p:custDataLst>
          </p:nvPr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799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795" name="pasted-image.tiff" descr="pasted-image.tif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6" name="pasted-image.png" descr="pasted-image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7" name="pasted-image.png" descr="pasted-image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8" name="pasted-image.png" descr="pasted-image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00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02" name="pasted-image.tiff" descr="pasted-image.tif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四角形"/>
          <p:cNvSpPr/>
          <p:nvPr>
            <p:custDataLst>
              <p:tags r:id="rId3"/>
            </p:custDataLst>
          </p:nvPr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4" name="矢印"/>
          <p:cNvSpPr/>
          <p:nvPr>
            <p:custDataLst>
              <p:tags r:id="rId4"/>
            </p:custDataLst>
          </p:nvPr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1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5" name="ぬく"/>
          <p:cNvSpPr txBox="1"/>
          <p:nvPr>
            <p:custDataLst>
              <p:tags r:id="rId5"/>
            </p:custDataLst>
          </p:nvPr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Retirez la carte</a:t>
            </a:r>
          </a:p>
        </p:txBody>
      </p:sp>
      <p:sp>
        <p:nvSpPr>
          <p:cNvPr id="806" name="ONのままでOK"/>
          <p:cNvSpPr txBox="1"/>
          <p:nvPr>
            <p:custDataLst>
              <p:tags r:id="rId6"/>
            </p:custDataLst>
          </p:nvPr>
        </p:nvSpPr>
        <p:spPr>
          <a:xfrm>
            <a:off x="4784471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Vous pouvez laisser en marche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07148" y="584836"/>
            <a:ext cx="4221481" cy="6587210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IchigoDake"/>
          <p:cNvSpPr txBox="1"/>
          <p:nvPr>
            <p:custDataLst>
              <p:tags r:id="rId2"/>
            </p:custDataLst>
          </p:nvPr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IchigoDake</a:t>
            </a:r>
          </a:p>
        </p:txBody>
      </p:sp>
      <p:sp>
        <p:nvSpPr>
          <p:cNvPr id="810" name="ボタンをおしっぱなし"/>
          <p:cNvSpPr txBox="1"/>
          <p:nvPr>
            <p:custDataLst>
              <p:tags r:id="rId3"/>
            </p:custDataLst>
          </p:nvPr>
        </p:nvSpPr>
        <p:spPr>
          <a:xfrm>
            <a:off x="4322403" y="8030455"/>
            <a:ext cx="799097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3600" b="0" i="0" u="none" baseline="0" dirty="0"/>
              <a:t>Maintenez le bouton enfoncé</a:t>
            </a:r>
          </a:p>
        </p:txBody>
      </p:sp>
      <p:sp>
        <p:nvSpPr>
          <p:cNvPr id="811" name="矢印"/>
          <p:cNvSpPr/>
          <p:nvPr>
            <p:custDataLst>
              <p:tags r:id="rId4"/>
            </p:custDataLst>
          </p:nvPr>
        </p:nvSpPr>
        <p:spPr>
          <a:xfrm rot="16200000">
            <a:off x="8326966" y="6321838"/>
            <a:ext cx="1395546" cy="139554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 rot="16200000">
            <a:off x="7785655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四角形"/>
          <p:cNvSpPr/>
          <p:nvPr>
            <p:custDataLst>
              <p:tags r:id="rId2"/>
            </p:custDataLst>
          </p:nvPr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5" name="矢印"/>
          <p:cNvSpPr/>
          <p:nvPr>
            <p:custDataLst>
              <p:tags r:id="rId3"/>
            </p:custDataLst>
          </p:nvPr>
        </p:nvSpPr>
        <p:spPr>
          <a:xfrm rot="10800000"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1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6" name="さす"/>
          <p:cNvSpPr txBox="1"/>
          <p:nvPr>
            <p:custDataLst>
              <p:tags r:id="rId4"/>
            </p:custDataLst>
          </p:nvPr>
        </p:nvSpPr>
        <p:spPr>
          <a:xfrm>
            <a:off x="10708619" y="5143916"/>
            <a:ext cx="182240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2800" b="0" i="0" u="none" baseline="0" dirty="0"/>
              <a:t>Insérez la carte</a:t>
            </a:r>
          </a:p>
        </p:txBody>
      </p:sp>
      <p:sp>
        <p:nvSpPr>
          <p:cNvPr id="817" name="ONのままでOK"/>
          <p:cNvSpPr txBox="1"/>
          <p:nvPr>
            <p:custDataLst>
              <p:tags r:id="rId5"/>
            </p:custDataLst>
          </p:nvPr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Vous pouvez laisser en marche</a:t>
            </a:r>
          </a:p>
        </p:txBody>
      </p:sp>
      <p:sp>
        <p:nvSpPr>
          <p:cNvPr id="818" name="角丸四角形"/>
          <p:cNvSpPr/>
          <p:nvPr>
            <p:custDataLst>
              <p:tags r:id="rId6"/>
            </p:custDataLst>
          </p:nvPr>
        </p:nvSpPr>
        <p:spPr>
          <a:xfrm>
            <a:off x="9409228" y="3271162"/>
            <a:ext cx="2152122" cy="810486"/>
          </a:xfrm>
          <a:prstGeom prst="roundRect">
            <a:avLst>
              <a:gd name="adj" fmla="val 49906"/>
            </a:avLst>
          </a:prstGeom>
          <a:solidFill>
            <a:srgbClr val="EFC26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endParaRPr/>
          </a:p>
        </p:txBody>
      </p:sp>
      <p:sp>
        <p:nvSpPr>
          <p:cNvPr id="819" name="角丸四角形"/>
          <p:cNvSpPr/>
          <p:nvPr>
            <p:custDataLst>
              <p:tags r:id="rId7"/>
            </p:custDataLst>
          </p:nvPr>
        </p:nvSpPr>
        <p:spPr>
          <a:xfrm>
            <a:off x="9531995" y="3410862"/>
            <a:ext cx="533137" cy="515759"/>
          </a:xfrm>
          <a:prstGeom prst="roundRect">
            <a:avLst>
              <a:gd name="adj" fmla="val 41790"/>
            </a:avLst>
          </a:prstGeom>
          <a:solidFill>
            <a:srgbClr val="FFDC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0" name="矢印"/>
          <p:cNvSpPr/>
          <p:nvPr>
            <p:custDataLst>
              <p:tags r:id="rId8"/>
            </p:custDataLst>
          </p:nvPr>
        </p:nvSpPr>
        <p:spPr>
          <a:xfrm rot="5400000">
            <a:off x="9249701" y="1772830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1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1" name="ボタンを…"/>
          <p:cNvSpPr txBox="1"/>
          <p:nvPr>
            <p:custDataLst>
              <p:tags r:id="rId9"/>
            </p:custDataLst>
          </p:nvPr>
        </p:nvSpPr>
        <p:spPr>
          <a:xfrm>
            <a:off x="10419672" y="1660780"/>
            <a:ext cx="2400301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rtl="0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2800" b="0" i="0" u="none" baseline="0" dirty="0"/>
              <a:t>Maintenez le bouton enfoncé</a:t>
            </a:r>
          </a:p>
          <a:p>
            <a:pPr rtl="0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 lang="fr-fr" b="0" i="0" u="none" baseline="0" dirty="0"/>
          </a:p>
        </p:txBody>
      </p:sp>
      <p:grpSp>
        <p:nvGrpSpPr>
          <p:cNvPr id="828" name="グループ"/>
          <p:cNvGrpSpPr/>
          <p:nvPr>
            <p:custDataLst>
              <p:tags r:id="rId10"/>
            </p:custDataLst>
          </p:nvPr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26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22" name="pasted-image.tiff" descr="pasted-image.tif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3" name="pasted-image.png" descr="pasted-image.png"/>
              <p:cNvPicPr>
                <a:picLocks noChangeAspect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4" name="pasted-image.png" descr="pasted-image.png"/>
              <p:cNvPicPr>
                <a:picLocks noChangeAspect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5" name="pasted-image.png" descr="pasted-image.png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27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 rot="16200000">
            <a:off x="-397934" y="425913"/>
            <a:ext cx="6802042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DakeCap…"/>
          <p:cNvSpPr txBox="1"/>
          <p:nvPr>
            <p:custDataLst>
              <p:tags r:id="rId2"/>
            </p:custDataLst>
          </p:nvPr>
        </p:nvSpPr>
        <p:spPr>
          <a:xfrm>
            <a:off x="241849" y="929507"/>
            <a:ext cx="757418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rtl="0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2800" b="0" i="0" u="none" baseline="0" dirty="0" err="1"/>
              <a:t>DakeCap</a:t>
            </a:r>
            <a:endParaRPr lang="fr-fr" sz="2800" b="0" i="0" u="none" baseline="0" dirty="0"/>
          </a:p>
          <a:p>
            <a:pPr rtl="0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2800" b="0" i="0" u="none" baseline="0" dirty="0"/>
              <a:t>(Circuit d</a:t>
            </a:r>
            <a:r>
              <a:rPr lang="fr-FR" sz="2800" b="0" i="0" u="none" baseline="0" dirty="0"/>
              <a:t>’</a:t>
            </a:r>
            <a:r>
              <a:rPr lang="fr-fr" sz="2800" b="0" i="0" u="none" baseline="0" dirty="0"/>
              <a:t>alimentation électrique)</a:t>
            </a:r>
          </a:p>
        </p:txBody>
      </p:sp>
      <p:pic>
        <p:nvPicPr>
          <p:cNvPr id="832" name="pasted-image.tiff" descr="pasted-image.tif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 rot="16200000">
            <a:off x="8892743" y="1772170"/>
            <a:ext cx="2568521" cy="4007927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IchigoDake…"/>
          <p:cNvSpPr txBox="1"/>
          <p:nvPr>
            <p:custDataLst>
              <p:tags r:id="rId4"/>
            </p:custDataLst>
          </p:nvPr>
        </p:nvSpPr>
        <p:spPr>
          <a:xfrm>
            <a:off x="8974926" y="893916"/>
            <a:ext cx="2705869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rtl="0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2800" b="0" i="0" u="none" baseline="0" dirty="0" err="1"/>
              <a:t>IchigoDake</a:t>
            </a:r>
            <a:endParaRPr lang="fr-fr" sz="2800" b="0" i="0" u="none" baseline="0" dirty="0"/>
          </a:p>
          <a:p>
            <a:pPr rtl="0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2800" b="0" i="0" u="none" baseline="0" dirty="0"/>
              <a:t>(ordinateur)</a:t>
            </a:r>
          </a:p>
        </p:txBody>
      </p:sp>
      <p:sp>
        <p:nvSpPr>
          <p:cNvPr id="834" name="矢印"/>
          <p:cNvSpPr/>
          <p:nvPr>
            <p:custDataLst>
              <p:tags r:id="rId5"/>
            </p:custDataLst>
          </p:nvPr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10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5" name="pasted-image.tiff" descr="pasted-image.tif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21331" y="5553867"/>
            <a:ext cx="4007928" cy="4007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エルチカロボット…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sz="6600" b="0" i="0" u="none" baseline="0" dirty="0"/>
              <a:t>Vous avez créé un robot clignotant</a:t>
            </a:r>
            <a:r>
              <a:rPr lang="fr-FR" sz="6600" b="0" i="0" u="none" baseline="0" dirty="0"/>
              <a:t> </a:t>
            </a:r>
            <a:r>
              <a:rPr lang="fr-fr" sz="6600" b="0" i="0" u="none" baseline="0" dirty="0"/>
              <a:t>!</a:t>
            </a:r>
          </a:p>
          <a:p>
            <a:pPr rtl="0"/>
            <a:endParaRPr lang="fr-fr" b="0" i="0" u="none" baseline="0" dirty="0"/>
          </a:p>
        </p:txBody>
      </p:sp>
      <p:pic>
        <p:nvPicPr>
          <p:cNvPr id="838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*"/>
          <p:cNvSpPr txBox="1"/>
          <p:nvPr>
            <p:custDataLst>
              <p:tags r:id="rId3"/>
            </p:custDataLst>
          </p:nvPr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*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グループ"/>
          <p:cNvGrpSpPr/>
          <p:nvPr>
            <p:custDataLst>
              <p:tags r:id="rId1"/>
            </p:custDataLst>
          </p:nvPr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41" name="pasted-image.tiff" descr="pasted-image.tif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46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42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rt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3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rt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4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rt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45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rtl="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48" name="パナソニック洗濯機"/>
          <p:cNvSpPr txBox="1"/>
          <p:nvPr>
            <p:custDataLst>
              <p:tags r:id="rId2"/>
            </p:custDataLst>
          </p:nvPr>
        </p:nvSpPr>
        <p:spPr>
          <a:xfrm>
            <a:off x="7547028" y="9018905"/>
            <a:ext cx="508312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rtl="0"/>
            <a:r>
              <a:rPr lang="fr-fr" b="0" i="0" u="none" baseline="0" dirty="0"/>
              <a:t>Machine à laver Panasonic</a:t>
            </a:r>
          </a:p>
        </p:txBody>
      </p:sp>
      <p:sp>
        <p:nvSpPr>
          <p:cNvPr id="849" name="みのまわりのロボット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6000" b="0" i="0" u="none" baseline="0" dirty="0"/>
              <a:t>Les robots qui nous entourent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ぜんぶ、だれかが…"/>
          <p:cNvSpPr txBox="1"/>
          <p:nvPr>
            <p:custDataLst>
              <p:tags r:id="rId1"/>
            </p:custDataLst>
          </p:nvPr>
        </p:nvSpPr>
        <p:spPr>
          <a:xfrm>
            <a:off x="-1" y="5027778"/>
            <a:ext cx="13004801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rtl="0"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Ils ont tous été programmés par quelqu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un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  <a:p>
            <a:pPr rtl="0"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 lang="fr-fr" b="0" i="0" u="none" baseline="0" dirty="0"/>
          </a:p>
        </p:txBody>
      </p:sp>
      <p:pic>
        <p:nvPicPr>
          <p:cNvPr id="853" name="pasted-image.tiff" descr="pasted-image.tif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画像、LPC1114 秋月電子">
            <a:extLst>
              <a:ext uri="{FF2B5EF4-FFF2-40B4-BE49-F238E27FC236}">
                <a16:creationId xmlns:a16="http://schemas.microsoft.com/office/drawing/2014/main" id="{C9A76FE1-939F-B368-B4B6-3A092B59D1F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70318" y="9066128"/>
            <a:ext cx="794929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 dirty="0"/>
              <a:t>Image</a:t>
            </a:r>
            <a:r>
              <a:rPr lang="fr-FR" b="0" i="0" u="none" baseline="0" dirty="0"/>
              <a:t> :</a:t>
            </a:r>
            <a:r>
              <a:rPr lang="fr-fr" b="0" i="0" u="none" baseline="0" dirty="0"/>
              <a:t> LPC1114, </a:t>
            </a:r>
            <a:r>
              <a:rPr lang="fr-FR" b="0" i="0" u="none" baseline="0" dirty="0"/>
              <a:t>AKIZUKI DENSHI TSUSHO CO., LTD.</a:t>
            </a:r>
            <a:endParaRPr lang="fr-fr" b="0" i="0" u="none" baseline="0" dirty="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コンピューターは…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sz="7200" b="0" i="0" u="none" baseline="0" dirty="0"/>
              <a:t>Où y a</a:t>
            </a:r>
            <a:r>
              <a:rPr lang="fr-FR" sz="7200" b="0" i="0" u="none" baseline="0" dirty="0"/>
              <a:t>-t-</a:t>
            </a:r>
            <a:r>
              <a:rPr lang="fr-fr" sz="7200" b="0" i="0" u="none" baseline="0" dirty="0"/>
              <a:t>il des ordinateurs</a:t>
            </a:r>
            <a:r>
              <a:rPr lang="fr-FR" sz="7200" b="0" i="0" u="none" baseline="0" dirty="0"/>
              <a:t> </a:t>
            </a:r>
            <a:r>
              <a:rPr lang="fr-fr" sz="7200" b="0" i="0" u="none" baseline="0" dirty="0"/>
              <a:t>?</a:t>
            </a:r>
          </a:p>
          <a:p>
            <a:pPr rtl="0"/>
            <a:endParaRPr lang="fr-fr" b="0" i="0" u="none" baseline="0" dirty="0"/>
          </a:p>
        </p:txBody>
      </p:sp>
      <p:pic>
        <p:nvPicPr>
          <p:cNvPr id="856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お家のコンピューター…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Cherchez les ordinateurs qui se trouvent à la maison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  <a:p>
            <a:pPr rtl="0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 lang="fr-fr" b="0" i="0" u="none" baseline="0" dirty="0"/>
          </a:p>
        </p:txBody>
      </p:sp>
      <p:grpSp>
        <p:nvGrpSpPr>
          <p:cNvPr id="863" name="グループ"/>
          <p:cNvGrpSpPr/>
          <p:nvPr>
            <p:custDataLst>
              <p:tags r:id="rId2"/>
            </p:custDataLst>
          </p:nvPr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59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 rot="16200000">
            <a:off x="7744324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2" name="グループ"/>
          <p:cNvGrpSpPr/>
          <p:nvPr>
            <p:custDataLst>
              <p:tags r:id="rId2"/>
            </p:custDataLst>
          </p:nvPr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70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66" name="pasted-image.tiff" descr="pasted-image.tiff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7" name="pasted-image.png" descr="pasted-image.png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8" name="pasted-image.png" descr="pasted-image.png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9" name="pasted-image.png" descr="pasted-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71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73" name="矢印"/>
          <p:cNvSpPr/>
          <p:nvPr>
            <p:custDataLst>
              <p:tags r:id="rId3"/>
            </p:custDataLst>
          </p:nvPr>
        </p:nvSpPr>
        <p:spPr>
          <a:xfrm flipH="1"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10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4" name="OFF"/>
          <p:cNvSpPr txBox="1"/>
          <p:nvPr>
            <p:custDataLst>
              <p:tags r:id="rId4"/>
            </p:custDataLst>
          </p:nvPr>
        </p:nvSpPr>
        <p:spPr>
          <a:xfrm>
            <a:off x="5732785" y="82339"/>
            <a:ext cx="296715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Mettez sur OFF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94086" y="-111625"/>
            <a:ext cx="4016627" cy="6267555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これがコンピューター！…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98038" y="6612729"/>
            <a:ext cx="8879616" cy="21858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C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est un ordinateur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  <a:p>
            <a:pPr rtl="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Son prix, </a:t>
            </a:r>
            <a:r>
              <a:rPr lang="fr-fr" b="0" i="0" u="none" baseline="0" dirty="0">
                <a:solidFill>
                  <a:schemeClr val="accent5"/>
                </a:solidFill>
              </a:rPr>
              <a:t>100</a:t>
            </a:r>
            <a:r>
              <a:rPr lang="fr-FR" b="0" i="0" u="none" baseline="0" dirty="0">
                <a:solidFill>
                  <a:schemeClr val="accent5"/>
                </a:solidFill>
              </a:rPr>
              <a:t> </a:t>
            </a:r>
            <a:r>
              <a:rPr lang="fr-fr" b="0" i="0" u="none" baseline="0" dirty="0">
                <a:solidFill>
                  <a:schemeClr val="accent5"/>
                </a:solidFill>
              </a:rPr>
              <a:t>yens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sp>
        <p:nvSpPr>
          <p:cNvPr id="284" name="矢印"/>
          <p:cNvSpPr/>
          <p:nvPr>
            <p:custDataLst>
              <p:tags r:id="rId3"/>
            </p:custDataLst>
          </p:nvPr>
        </p:nvSpPr>
        <p:spPr>
          <a:xfrm rot="16200000">
            <a:off x="5465530" y="4796177"/>
            <a:ext cx="207373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" name="（IchigoDakeは980円〜）"/>
          <p:cNvSpPr txBox="1"/>
          <p:nvPr>
            <p:custDataLst>
              <p:tags r:id="rId4"/>
            </p:custDataLst>
          </p:nvPr>
        </p:nvSpPr>
        <p:spPr>
          <a:xfrm>
            <a:off x="2298038" y="8766702"/>
            <a:ext cx="8879616" cy="93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3200" b="0" i="0" u="none" baseline="0" dirty="0"/>
              <a:t>(</a:t>
            </a:r>
            <a:r>
              <a:rPr lang="fr-fr" sz="3200" b="0" i="0" u="none" baseline="0" dirty="0" err="1"/>
              <a:t>IchigoDake</a:t>
            </a:r>
            <a:r>
              <a:rPr lang="fr-fr" sz="3200" b="0" i="0" u="none" baseline="0" dirty="0"/>
              <a:t> coûte environ 980</a:t>
            </a:r>
            <a:r>
              <a:rPr lang="fr-FR" sz="3200" b="0" i="0" u="none" baseline="0" dirty="0"/>
              <a:t> </a:t>
            </a:r>
            <a:r>
              <a:rPr lang="fr-fr" sz="3200" b="0" i="0" u="none" baseline="0" dirty="0"/>
              <a:t>yens)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pasted-image.tiff" descr="pasted-image.tif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3" name="グループ"/>
          <p:cNvGrpSpPr/>
          <p:nvPr>
            <p:custDataLst>
              <p:tags r:id="rId2"/>
            </p:custDataLst>
          </p:nvPr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81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77" name="pasted-image.tiff" descr="pasted-image.tif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8" name="pasted-image.png" descr="pasted-image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9" name="pasted-image.png" descr="pasted-image.pn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0" name="pasted-image.png" descr="pasted-image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82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84" name="四角形"/>
          <p:cNvSpPr/>
          <p:nvPr>
            <p:custDataLst>
              <p:tags r:id="rId3"/>
            </p:custDataLst>
          </p:nvPr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5" name="矢印"/>
          <p:cNvSpPr/>
          <p:nvPr>
            <p:custDataLst>
              <p:tags r:id="rId4"/>
            </p:custDataLst>
          </p:nvPr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11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6" name="ON"/>
          <p:cNvSpPr txBox="1"/>
          <p:nvPr>
            <p:custDataLst>
              <p:tags r:id="rId5"/>
            </p:custDataLst>
          </p:nvPr>
        </p:nvSpPr>
        <p:spPr>
          <a:xfrm>
            <a:off x="5795301" y="82339"/>
            <a:ext cx="284212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Mettez sur ON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LOAD0"/>
          <p:cNvSpPr txBox="1"/>
          <p:nvPr>
            <p:custDataLst>
              <p:tags r:id="rId1"/>
            </p:custDataLst>
          </p:nvPr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LOAD0</a:t>
            </a:r>
          </a:p>
        </p:txBody>
      </p:sp>
      <p:pic>
        <p:nvPicPr>
          <p:cNvPr id="889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F2、0、エンター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/>
              <a:t>F2, 0, ENTER</a:t>
            </a:r>
          </a:p>
        </p:txBody>
      </p:sp>
      <p:sp>
        <p:nvSpPr>
          <p:cNvPr id="891" name="プログラムよみこみ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90525" y="2611966"/>
            <a:ext cx="7418123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Chargement du programme</a:t>
            </a:r>
          </a:p>
        </p:txBody>
      </p:sp>
      <p:pic>
        <p:nvPicPr>
          <p:cNvPr id="892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円形"/>
          <p:cNvSpPr/>
          <p:nvPr>
            <p:custDataLst>
              <p:tags r:id="rId6"/>
            </p:custDataLst>
          </p:nvPr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894" name="F2"/>
          <p:cNvSpPr txBox="1"/>
          <p:nvPr>
            <p:custDataLst>
              <p:tags r:id="rId7"/>
            </p:custDataLst>
          </p:nvPr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F2</a:t>
            </a:r>
          </a:p>
        </p:txBody>
      </p:sp>
      <p:grpSp>
        <p:nvGrpSpPr>
          <p:cNvPr id="898" name="グループ"/>
          <p:cNvGrpSpPr/>
          <p:nvPr>
            <p:custDataLst>
              <p:tags r:id="rId8"/>
            </p:custDataLst>
          </p:nvPr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9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89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89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LIST"/>
          <p:cNvSpPr txBox="1"/>
          <p:nvPr>
            <p:custDataLst>
              <p:tags r:id="rId1"/>
            </p:custDataLst>
          </p:nvPr>
        </p:nvSpPr>
        <p:spPr>
          <a:xfrm>
            <a:off x="560451" y="4363839"/>
            <a:ext cx="120538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 dirty="0"/>
              <a:t>LIST</a:t>
            </a:r>
          </a:p>
        </p:txBody>
      </p:sp>
      <p:pic>
        <p:nvPicPr>
          <p:cNvPr id="901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おもいだしたよ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Je me rappelle maintenant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sp>
        <p:nvSpPr>
          <p:cNvPr id="903" name="リスト（プログラムみせて）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60451" y="2611966"/>
            <a:ext cx="7248197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sz="4500" b="0" i="0" u="none" baseline="0" dirty="0"/>
              <a:t>LIST (montrer le programme)</a:t>
            </a:r>
          </a:p>
        </p:txBody>
      </p:sp>
      <p:pic>
        <p:nvPicPr>
          <p:cNvPr id="904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円形"/>
          <p:cNvSpPr/>
          <p:nvPr>
            <p:custDataLst>
              <p:tags r:id="rId6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06" name="F4"/>
          <p:cNvSpPr txBox="1"/>
          <p:nvPr>
            <p:custDataLst>
              <p:tags r:id="rId7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F4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四角形"/>
          <p:cNvSpPr/>
          <p:nvPr>
            <p:custDataLst>
              <p:tags r:id="rId1"/>
            </p:custDataLst>
          </p:nvPr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09" name="pasted-image.tiff" descr="pasted-image.tif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 t="12195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0" name="pasted-image.png" descr="pasted-image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11" name="プログラミング…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 rtl="0"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/>
              <a:t>Programmation</a:t>
            </a:r>
          </a:p>
          <a:p>
            <a:pPr rtl="0"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/>
              <a:t>Créons un jeu vidéo</a:t>
            </a:r>
          </a:p>
          <a:p>
            <a:pPr rtl="0"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5000" b="0" i="0" u="none" baseline="0"/>
              <a:t>avec IchigoJam</a:t>
            </a:r>
          </a:p>
        </p:txBody>
      </p:sp>
      <p:pic>
        <p:nvPicPr>
          <p:cNvPr id="912" name="pasted-image.pdf" descr="pasted-image.pd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https://ichigojam.net/"/>
          <p:cNvSpPr txBox="1"/>
          <p:nvPr>
            <p:custDataLst>
              <p:tags r:id="rId6"/>
            </p:custDataLst>
          </p:nvPr>
        </p:nvSpPr>
        <p:spPr>
          <a:xfrm>
            <a:off x="6941883" y="91388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rtl="0"/>
            <a:r>
              <a:rPr lang="fr-fr" b="0" i="0" u="none" baseline="0"/>
              <a:t>https://ichigojam.net/</a:t>
            </a:r>
          </a:p>
        </p:txBody>
      </p:sp>
      <p:sp>
        <p:nvSpPr>
          <p:cNvPr id="914" name="このプレゼンテーションはオープンデータです"/>
          <p:cNvSpPr txBox="1"/>
          <p:nvPr>
            <p:custDataLst>
              <p:tags r:id="rId7"/>
            </p:custDataLst>
          </p:nvPr>
        </p:nvSpPr>
        <p:spPr>
          <a:xfrm>
            <a:off x="340012" y="9176989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rtl="0"/>
            <a:r>
              <a:rPr lang="fr-fr" b="0" i="0" u="none" baseline="0" dirty="0"/>
              <a:t>Cette présentation est disponible en données ouvertes.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NEW"/>
          <p:cNvSpPr txBox="1"/>
          <p:nvPr>
            <p:custDataLst>
              <p:tags r:id="rId1"/>
            </p:custDataLst>
          </p:nvPr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NEW</a:t>
            </a:r>
          </a:p>
        </p:txBody>
      </p:sp>
      <p:pic>
        <p:nvPicPr>
          <p:cNvPr id="917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あたらしく！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Nouveau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sp>
        <p:nvSpPr>
          <p:cNvPr id="919" name="さいしょから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90525" y="2611966"/>
            <a:ext cx="7418123" cy="12823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Pour commencer</a:t>
            </a:r>
          </a:p>
        </p:txBody>
      </p:sp>
      <p:pic>
        <p:nvPicPr>
          <p:cNvPr id="920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4" name="グループ"/>
          <p:cNvGrpSpPr/>
          <p:nvPr>
            <p:custDataLst>
              <p:tags r:id="rId6"/>
            </p:custDataLst>
          </p:nvPr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92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2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2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LIST"/>
          <p:cNvSpPr txBox="1"/>
          <p:nvPr>
            <p:custDataLst>
              <p:tags r:id="rId1"/>
            </p:custDataLst>
          </p:nvPr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LIST</a:t>
            </a:r>
          </a:p>
        </p:txBody>
      </p:sp>
      <p:pic>
        <p:nvPicPr>
          <p:cNvPr id="927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わすれたよ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J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ai oublié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sp>
        <p:nvSpPr>
          <p:cNvPr id="929" name="リスト（プログラムみせて）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90525" y="2611966"/>
            <a:ext cx="7418123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sz="4500" b="0" i="0" u="none" baseline="0" dirty="0"/>
              <a:t>LIST (montrer le programme)</a:t>
            </a:r>
          </a:p>
        </p:txBody>
      </p:sp>
      <p:pic>
        <p:nvPicPr>
          <p:cNvPr id="930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円形"/>
          <p:cNvSpPr/>
          <p:nvPr>
            <p:custDataLst>
              <p:tags r:id="rId6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32" name="F4"/>
          <p:cNvSpPr txBox="1"/>
          <p:nvPr>
            <p:custDataLst>
              <p:tags r:id="rId7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F4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10 CLS:X=15"/>
          <p:cNvSpPr txBox="1"/>
          <p:nvPr>
            <p:custDataLst>
              <p:tags r:id="rId1"/>
            </p:custDataLst>
          </p:nvPr>
        </p:nvSpPr>
        <p:spPr>
          <a:xfrm>
            <a:off x="390525" y="2987605"/>
            <a:ext cx="1222375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sz="5400" b="0" i="0" u="none" baseline="0" dirty="0"/>
              <a:t>10 CLS:X=15</a:t>
            </a:r>
          </a:p>
        </p:txBody>
      </p:sp>
      <p:sp>
        <p:nvSpPr>
          <p:cNvPr id="935" name="がめんのクリアから"/>
          <p:cNvSpPr/>
          <p:nvPr>
            <p:custDataLst>
              <p:tags r:id="rId2"/>
            </p:custDataLst>
          </p:nvPr>
        </p:nvSpPr>
        <p:spPr>
          <a:xfrm>
            <a:off x="6681452" y="7153730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Après avoir effacé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écran</a:t>
            </a:r>
          </a:p>
        </p:txBody>
      </p:sp>
      <p:grpSp>
        <p:nvGrpSpPr>
          <p:cNvPr id="939" name="グループ"/>
          <p:cNvGrpSpPr/>
          <p:nvPr>
            <p:custDataLst>
              <p:tags r:id="rId3"/>
            </p:custDataLst>
          </p:nvPr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93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3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3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940" name="矢印"/>
          <p:cNvSpPr/>
          <p:nvPr>
            <p:custDataLst>
              <p:tags r:id="rId4"/>
            </p:custDataLst>
          </p:nvPr>
        </p:nvSpPr>
        <p:spPr>
          <a:xfrm rot="16200000">
            <a:off x="5843704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41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円形"/>
          <p:cNvSpPr/>
          <p:nvPr>
            <p:custDataLst>
              <p:tags r:id="rId6"/>
            </p:custDataLst>
          </p:nvPr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43" name="円形"/>
          <p:cNvSpPr/>
          <p:nvPr>
            <p:custDataLst>
              <p:tags r:id="rId7"/>
            </p:custDataLst>
          </p:nvPr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44" name="イコール"/>
          <p:cNvSpPr txBox="1"/>
          <p:nvPr>
            <p:custDataLst>
              <p:tags r:id="rId8"/>
            </p:custDataLst>
          </p:nvPr>
        </p:nvSpPr>
        <p:spPr>
          <a:xfrm>
            <a:off x="4433805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égal</a:t>
            </a:r>
          </a:p>
        </p:txBody>
      </p:sp>
      <p:sp>
        <p:nvSpPr>
          <p:cNvPr id="945" name="="/>
          <p:cNvSpPr txBox="1"/>
          <p:nvPr>
            <p:custDataLst>
              <p:tags r:id="rId9"/>
            </p:custDataLst>
          </p:nvPr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=</a:t>
            </a:r>
          </a:p>
        </p:txBody>
      </p:sp>
      <p:sp>
        <p:nvSpPr>
          <p:cNvPr id="946" name="Shift"/>
          <p:cNvSpPr txBox="1"/>
          <p:nvPr>
            <p:custDataLst>
              <p:tags r:id="rId10"/>
            </p:custDataLst>
          </p:nvPr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Shift</a:t>
            </a:r>
          </a:p>
        </p:txBody>
      </p:sp>
      <p:sp>
        <p:nvSpPr>
          <p:cNvPr id="947" name="コロン…"/>
          <p:cNvSpPr txBox="1"/>
          <p:nvPr>
            <p:custDataLst>
              <p:tags r:id="rId11"/>
            </p:custDataLst>
          </p:nvPr>
        </p:nvSpPr>
        <p:spPr>
          <a:xfrm>
            <a:off x="3937156" y="62175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443991" rtl="0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Deux points</a:t>
            </a:r>
          </a:p>
          <a:p>
            <a:pPr defTabSz="443991" rtl="0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(Shift)</a:t>
            </a:r>
          </a:p>
        </p:txBody>
      </p:sp>
      <p:sp>
        <p:nvSpPr>
          <p:cNvPr id="948" name="矢印"/>
          <p:cNvSpPr/>
          <p:nvPr>
            <p:custDataLst>
              <p:tags r:id="rId12"/>
            </p:custDataLst>
          </p:nvPr>
        </p:nvSpPr>
        <p:spPr>
          <a:xfrm rot="16200000" flipH="1">
            <a:off x="4477500" y="245308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9" name=";"/>
          <p:cNvSpPr txBox="1"/>
          <p:nvPr>
            <p:custDataLst>
              <p:tags r:id="rId13"/>
            </p:custDataLst>
          </p:nvPr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;</a:t>
            </a:r>
          </a:p>
        </p:txBody>
      </p:sp>
      <p:sp>
        <p:nvSpPr>
          <p:cNvPr id="950" name="円形"/>
          <p:cNvSpPr/>
          <p:nvPr>
            <p:custDataLst>
              <p:tags r:id="rId14"/>
            </p:custDataLst>
          </p:nvPr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16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RUN"/>
          <p:cNvSpPr txBox="1"/>
          <p:nvPr>
            <p:custDataLst>
              <p:tags r:id="rId1"/>
            </p:custDataLst>
          </p:nvPr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 dirty="0"/>
              <a:t>RUN</a:t>
            </a:r>
          </a:p>
        </p:txBody>
      </p:sp>
      <p:pic>
        <p:nvPicPr>
          <p:cNvPr id="953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ばんごうじゅんに…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rtl="0">
              <a:defRPr sz="4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rPr lang="fr-fr" b="0" i="0" u="none" baseline="0" dirty="0"/>
              <a:t>Le programme est lancé dans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ordre des numéros</a:t>
            </a:r>
          </a:p>
        </p:txBody>
      </p:sp>
      <p:sp>
        <p:nvSpPr>
          <p:cNvPr id="955" name="ラン（プログラムをやって）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90525" y="2611966"/>
            <a:ext cx="7418123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sz="4500" b="0" i="0" u="none" baseline="0" dirty="0"/>
              <a:t>RUN (démarrer le programme)</a:t>
            </a:r>
          </a:p>
        </p:txBody>
      </p:sp>
      <p:pic>
        <p:nvPicPr>
          <p:cNvPr id="956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円形"/>
          <p:cNvSpPr/>
          <p:nvPr>
            <p:custDataLst>
              <p:tags r:id="rId6"/>
            </p:custDataLst>
          </p:nvPr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58" name="F5"/>
          <p:cNvSpPr txBox="1"/>
          <p:nvPr>
            <p:custDataLst>
              <p:tags r:id="rId7"/>
            </p:custDataLst>
          </p:nvPr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F5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?X"/>
          <p:cNvSpPr txBox="1"/>
          <p:nvPr>
            <p:custDataLst>
              <p:tags r:id="rId1"/>
            </p:custDataLst>
          </p:nvPr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?X</a:t>
            </a:r>
          </a:p>
        </p:txBody>
      </p:sp>
      <p:sp>
        <p:nvSpPr>
          <p:cNvPr id="961" name="Xってなに？"/>
          <p:cNvSpPr/>
          <p:nvPr>
            <p:custDataLst>
              <p:tags r:id="rId2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C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est quoi X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?</a:t>
            </a:r>
          </a:p>
        </p:txBody>
      </p:sp>
      <p:sp>
        <p:nvSpPr>
          <p:cNvPr id="962" name="矢印"/>
          <p:cNvSpPr/>
          <p:nvPr>
            <p:custDataLst>
              <p:tags r:id="rId3"/>
            </p:custDataLst>
          </p:nvPr>
        </p:nvSpPr>
        <p:spPr>
          <a:xfrm rot="16200000" flipH="1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3" name="(Shift)…"/>
          <p:cNvSpPr txBox="1"/>
          <p:nvPr>
            <p:custDataLst>
              <p:tags r:id="rId4"/>
            </p:custDataLst>
          </p:nvPr>
        </p:nvSpPr>
        <p:spPr>
          <a:xfrm>
            <a:off x="99006" y="1058563"/>
            <a:ext cx="542796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1622" rtl="0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(Shift)</a:t>
            </a:r>
          </a:p>
          <a:p>
            <a:pPr defTabSz="531622" rtl="0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Point d</a:t>
            </a:r>
            <a:r>
              <a:rPr lang="fr-FR" sz="4000" b="0" i="0" u="none" baseline="0" dirty="0"/>
              <a:t>’</a:t>
            </a:r>
            <a:r>
              <a:rPr lang="fr-fr" sz="4000" b="0" i="0" u="none" baseline="0" dirty="0"/>
              <a:t>interrogation</a:t>
            </a:r>
          </a:p>
        </p:txBody>
      </p:sp>
      <p:grpSp>
        <p:nvGrpSpPr>
          <p:cNvPr id="967" name="グループ"/>
          <p:cNvGrpSpPr/>
          <p:nvPr>
            <p:custDataLst>
              <p:tags r:id="rId5"/>
            </p:custDataLst>
          </p:nvPr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96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6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96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pic>
        <p:nvPicPr>
          <p:cNvPr id="968" name="pasted-image.png" descr="pasted-image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円形"/>
          <p:cNvSpPr/>
          <p:nvPr>
            <p:custDataLst>
              <p:tags r:id="rId7"/>
            </p:custDataLst>
          </p:nvPr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70" name="きごうたち"/>
          <p:cNvSpPr txBox="1"/>
          <p:nvPr>
            <p:custDataLst>
              <p:tags r:id="rId8"/>
            </p:custDataLst>
          </p:nvPr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Symboles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コンピューターのきおく力"/>
          <p:cNvSpPr txBox="1"/>
          <p:nvPr>
            <p:custDataLst>
              <p:tags r:id="rId2"/>
            </p:custDataLst>
          </p:nvPr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La mémoire de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ordinateur</a:t>
            </a:r>
          </a:p>
        </p:txBody>
      </p:sp>
      <p:sp>
        <p:nvSpPr>
          <p:cNvPr id="974" name="吹き出し"/>
          <p:cNvSpPr/>
          <p:nvPr>
            <p:custDataLst>
              <p:tags r:id="rId3"/>
            </p:custDataLst>
          </p:nvPr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75" name="pasted-image.png" descr="pasted-image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4…"/>
          <p:cNvSpPr txBox="1"/>
          <p:nvPr>
            <p:custDataLst>
              <p:tags r:id="rId5"/>
            </p:custDataLst>
          </p:nvPr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4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32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9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4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16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2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0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0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0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0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0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0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0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0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0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/>
              <a:t>0</a:t>
            </a:r>
          </a:p>
        </p:txBody>
      </p:sp>
      <p:sp>
        <p:nvSpPr>
          <p:cNvPr id="977" name="0…"/>
          <p:cNvSpPr txBox="1"/>
          <p:nvPr>
            <p:custDataLst>
              <p:tags r:id="rId6"/>
            </p:custDataLst>
          </p:nvPr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0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2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4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5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6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7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8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9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10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11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12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13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14</a:t>
            </a:r>
          </a:p>
          <a:p>
            <a:pPr algn="r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</p:txBody>
      </p:sp>
      <p:sp>
        <p:nvSpPr>
          <p:cNvPr id="978" name="ばしょ"/>
          <p:cNvSpPr txBox="1"/>
          <p:nvPr>
            <p:custDataLst>
              <p:tags r:id="rId7"/>
            </p:custDataLst>
          </p:nvPr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rtl="0"/>
            <a:r>
              <a:rPr lang="fr-fr" b="0" i="0" u="none" baseline="0" dirty="0"/>
              <a:t>Position</a:t>
            </a:r>
          </a:p>
        </p:txBody>
      </p:sp>
      <p:sp>
        <p:nvSpPr>
          <p:cNvPr id="979" name="かず"/>
          <p:cNvSpPr txBox="1"/>
          <p:nvPr>
            <p:custDataLst>
              <p:tags r:id="rId8"/>
            </p:custDataLst>
          </p:nvPr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rtl="0"/>
            <a:r>
              <a:rPr lang="fr-fr" b="0" i="0" u="none" baseline="0"/>
              <a:t>Nombre</a:t>
            </a:r>
          </a:p>
        </p:txBody>
      </p:sp>
      <p:sp>
        <p:nvSpPr>
          <p:cNvPr id="980" name="あるかないかで、きおく…"/>
          <p:cNvSpPr txBox="1"/>
          <p:nvPr>
            <p:custDataLst>
              <p:tags r:id="rId9"/>
            </p:custDataLst>
          </p:nvPr>
        </p:nvSpPr>
        <p:spPr>
          <a:xfrm>
            <a:off x="82888" y="3826535"/>
            <a:ext cx="5362957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rtl="0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3200" b="0" i="0" u="none" baseline="0" dirty="0"/>
              <a:t>Une information correspondant à « oui » ou « non » en mémoire s</a:t>
            </a:r>
            <a:r>
              <a:rPr lang="fr-FR" sz="3200" b="0" i="0" u="none" baseline="0" dirty="0"/>
              <a:t>’</a:t>
            </a:r>
            <a:r>
              <a:rPr lang="fr-fr" sz="3200" b="0" i="0" u="none" baseline="0" dirty="0"/>
              <a:t>appelle un bit</a:t>
            </a:r>
          </a:p>
          <a:p>
            <a:pPr rtl="0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 sz="3200" dirty="0"/>
          </a:p>
          <a:p>
            <a:pPr rtl="0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3200" b="0" i="0" u="none" baseline="0" dirty="0"/>
              <a:t>Ma mémoire est de 32</a:t>
            </a:r>
            <a:r>
              <a:rPr lang="fr-FR" sz="3200" b="0" i="0" u="none" baseline="0" dirty="0"/>
              <a:t> 7</a:t>
            </a:r>
            <a:r>
              <a:rPr lang="fr-fr" sz="3200" b="0" i="0" u="none" baseline="0" dirty="0"/>
              <a:t>68</a:t>
            </a:r>
            <a:r>
              <a:rPr lang="fr-FR" sz="3200" b="0" i="0" u="none" baseline="0" dirty="0"/>
              <a:t> </a:t>
            </a:r>
            <a:r>
              <a:rPr lang="fr-fr" sz="3200" b="0" i="0" u="none" baseline="0" dirty="0"/>
              <a:t>bits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コンピューターと…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37738" y="2319402"/>
            <a:ext cx="10529324" cy="2951098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b="0" i="0" u="none" baseline="0" dirty="0"/>
              <a:t>Discutons avec votre ordinateur</a:t>
            </a:r>
            <a:endParaRPr lang="fr-fr" b="0" i="0" u="none" baseline="0" dirty="0"/>
          </a:p>
        </p:txBody>
      </p:sp>
      <p:pic>
        <p:nvPicPr>
          <p:cNvPr id="288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LIST"/>
          <p:cNvSpPr txBox="1"/>
          <p:nvPr>
            <p:custDataLst>
              <p:tags r:id="rId1"/>
            </p:custDataLst>
          </p:nvPr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LIST</a:t>
            </a:r>
          </a:p>
        </p:txBody>
      </p:sp>
      <p:pic>
        <p:nvPicPr>
          <p:cNvPr id="983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おぼえてるよ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Je m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en rappelle bien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sp>
        <p:nvSpPr>
          <p:cNvPr id="985" name="リスト（プログラムみせて）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90525" y="2611966"/>
            <a:ext cx="7418123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sz="4500" b="0" i="0" u="none" baseline="0" dirty="0"/>
              <a:t>LIST (montrer le programme)</a:t>
            </a:r>
          </a:p>
        </p:txBody>
      </p:sp>
      <p:pic>
        <p:nvPicPr>
          <p:cNvPr id="986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円形"/>
          <p:cNvSpPr/>
          <p:nvPr>
            <p:custDataLst>
              <p:tags r:id="rId6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988" name="F4"/>
          <p:cNvSpPr txBox="1"/>
          <p:nvPr>
            <p:custDataLst>
              <p:tags r:id="rId7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F4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20 LC X,5:?”c”"/>
          <p:cNvSpPr txBox="1"/>
          <p:nvPr>
            <p:custDataLst>
              <p:tags r:id="rId1"/>
            </p:custDataLst>
          </p:nvPr>
        </p:nvSpPr>
        <p:spPr>
          <a:xfrm>
            <a:off x="390525" y="3624658"/>
            <a:ext cx="1222375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20</a:t>
            </a:r>
            <a:r>
              <a:rPr lang="fr-FR" b="0" i="0" u="none" baseline="0" dirty="0"/>
              <a:t> </a:t>
            </a:r>
            <a:r>
              <a:rPr lang="fr-fr" b="0" i="0" u="none" baseline="0" dirty="0"/>
              <a:t>LC</a:t>
            </a:r>
            <a:r>
              <a:rPr lang="fr-FR" b="0" i="0" u="none" baseline="0" dirty="0"/>
              <a:t> </a:t>
            </a:r>
            <a:r>
              <a:rPr lang="fr-fr" b="0" i="0" u="none" baseline="0" dirty="0"/>
              <a:t>X,5:?”</a:t>
            </a:r>
            <a:r>
              <a:rPr lang="fr-fr" b="0" i="0" u="none" baseline="0" dirty="0"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rPr lang="fr-fr" b="0" i="0" u="none" baseline="0" dirty="0"/>
              <a:t>” </a:t>
            </a:r>
          </a:p>
        </p:txBody>
      </p:sp>
      <p:sp>
        <p:nvSpPr>
          <p:cNvPr id="991" name="じぶんキャラ"/>
          <p:cNvSpPr/>
          <p:nvPr>
            <p:custDataLst>
              <p:tags r:id="rId2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/>
              <a:t>Mon personnage</a:t>
            </a:r>
          </a:p>
        </p:txBody>
      </p:sp>
      <p:sp>
        <p:nvSpPr>
          <p:cNvPr id="992" name="Alt+C…"/>
          <p:cNvSpPr txBox="1"/>
          <p:nvPr>
            <p:custDataLst>
              <p:tags r:id="rId3"/>
            </p:custDataLst>
          </p:nvPr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31622" rtl="0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/>
              <a:t>Alt+C</a:t>
            </a:r>
          </a:p>
          <a:p>
            <a:pPr defTabSz="531622" rtl="0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/>
              <a:t>Chat</a:t>
            </a:r>
          </a:p>
        </p:txBody>
      </p:sp>
      <p:sp>
        <p:nvSpPr>
          <p:cNvPr id="993" name="ダブルクォート…"/>
          <p:cNvSpPr txBox="1"/>
          <p:nvPr>
            <p:custDataLst>
              <p:tags r:id="rId4"/>
            </p:custDataLst>
          </p:nvPr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rtl="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Guillemets</a:t>
            </a:r>
          </a:p>
          <a:p>
            <a:pPr rtl="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(Shift)</a:t>
            </a:r>
          </a:p>
        </p:txBody>
      </p:sp>
      <p:sp>
        <p:nvSpPr>
          <p:cNvPr id="994" name="矢印"/>
          <p:cNvSpPr/>
          <p:nvPr>
            <p:custDataLst>
              <p:tags r:id="rId5"/>
            </p:custDataLst>
          </p:nvPr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5" name="矢印"/>
          <p:cNvSpPr/>
          <p:nvPr>
            <p:custDataLst>
              <p:tags r:id="rId6"/>
            </p:custDataLst>
          </p:nvPr>
        </p:nvSpPr>
        <p:spPr>
          <a:xfrm rot="16200000" flipH="1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6" name="矢印"/>
          <p:cNvSpPr/>
          <p:nvPr>
            <p:custDataLst>
              <p:tags r:id="rId7"/>
            </p:custDataLst>
          </p:nvPr>
        </p:nvSpPr>
        <p:spPr>
          <a:xfrm rot="16200000" flipH="1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7" name="矢印"/>
          <p:cNvSpPr/>
          <p:nvPr>
            <p:custDataLst>
              <p:tags r:id="rId8"/>
            </p:custDataLst>
          </p:nvPr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8" name="ハテナ…"/>
          <p:cNvSpPr txBox="1"/>
          <p:nvPr>
            <p:custDataLst>
              <p:tags r:id="rId9"/>
            </p:custDataLst>
          </p:nvPr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62500" lnSpcReduction="20000"/>
          </a:bodyPr>
          <a:lstStyle/>
          <a:p>
            <a:pPr defTabSz="531622" rtl="0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Point d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interrogation</a:t>
            </a:r>
          </a:p>
          <a:p>
            <a:pPr defTabSz="531622" rtl="0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(Shift)</a:t>
            </a:r>
          </a:p>
        </p:txBody>
      </p:sp>
      <p:sp>
        <p:nvSpPr>
          <p:cNvPr id="999" name="コンマ…"/>
          <p:cNvSpPr txBox="1"/>
          <p:nvPr>
            <p:custDataLst>
              <p:tags r:id="rId10"/>
            </p:custDataLst>
          </p:nvPr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 defTabSz="403097" rtl="0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/>
              <a:t>Virgule</a:t>
            </a:r>
          </a:p>
          <a:p>
            <a:pPr algn="r" defTabSz="403097" rtl="0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/>
              <a:t>(&lt;)</a:t>
            </a:r>
          </a:p>
        </p:txBody>
      </p:sp>
      <p:sp>
        <p:nvSpPr>
          <p:cNvPr id="1000" name="矢印"/>
          <p:cNvSpPr/>
          <p:nvPr>
            <p:custDataLst>
              <p:tags r:id="rId11"/>
            </p:custDataLst>
          </p:nvPr>
        </p:nvSpPr>
        <p:spPr>
          <a:xfrm rot="16200000" flipH="1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04" name="グループ"/>
          <p:cNvGrpSpPr/>
          <p:nvPr>
            <p:custDataLst>
              <p:tags r:id="rId12"/>
            </p:custDataLst>
          </p:nvPr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100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0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0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pic>
        <p:nvPicPr>
          <p:cNvPr id="1005" name="pasted-image.png" descr="pasted-image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円形"/>
          <p:cNvSpPr/>
          <p:nvPr>
            <p:custDataLst>
              <p:tags r:id="rId14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007" name="F5"/>
          <p:cNvSpPr txBox="1"/>
          <p:nvPr>
            <p:custDataLst>
              <p:tags r:id="rId15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F5</a:t>
            </a:r>
          </a:p>
        </p:txBody>
      </p:sp>
      <p:sp>
        <p:nvSpPr>
          <p:cNvPr id="1008" name="コロン…"/>
          <p:cNvSpPr txBox="1"/>
          <p:nvPr>
            <p:custDataLst>
              <p:tags r:id="rId16"/>
            </p:custDataLst>
          </p:nvPr>
        </p:nvSpPr>
        <p:spPr>
          <a:xfrm>
            <a:off x="6574782" y="1186164"/>
            <a:ext cx="197742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Deux points</a:t>
            </a:r>
          </a:p>
          <a:p>
            <a:pPr rtl="0"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(Shift)</a:t>
            </a:r>
          </a:p>
        </p:txBody>
      </p:sp>
      <p:sp>
        <p:nvSpPr>
          <p:cNvPr id="1009" name="矢印"/>
          <p:cNvSpPr/>
          <p:nvPr>
            <p:custDataLst>
              <p:tags r:id="rId17"/>
            </p:custDataLst>
          </p:nvPr>
        </p:nvSpPr>
        <p:spPr>
          <a:xfrm rot="16200000" flipH="1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円形"/>
          <p:cNvSpPr/>
          <p:nvPr>
            <p:custDataLst>
              <p:tags r:id="rId18"/>
            </p:custDataLst>
          </p:nvPr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011" name="きごうたち"/>
          <p:cNvSpPr txBox="1"/>
          <p:nvPr>
            <p:custDataLst>
              <p:tags r:id="rId19"/>
            </p:custDataLst>
          </p:nvPr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Symboles</a:t>
            </a: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21"/>
    </p:ext>
  </p:extLs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てきキャラ"/>
          <p:cNvSpPr/>
          <p:nvPr>
            <p:custDataLst>
              <p:tags r:id="rId1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Les adversaires</a:t>
            </a:r>
          </a:p>
        </p:txBody>
      </p:sp>
      <p:sp>
        <p:nvSpPr>
          <p:cNvPr id="1014" name="30 LC RND(32),23:?”*”"/>
          <p:cNvSpPr txBox="1"/>
          <p:nvPr>
            <p:custDataLst>
              <p:tags r:id="rId2"/>
            </p:custDataLst>
          </p:nvPr>
        </p:nvSpPr>
        <p:spPr>
          <a:xfrm>
            <a:off x="142974" y="3276989"/>
            <a:ext cx="12718852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 dirty="0"/>
              <a:t>30 LC</a:t>
            </a:r>
            <a:r>
              <a:rPr lang="ja-JP" altLang="en-US" b="0" i="0" u="none" baseline="0"/>
              <a:t>　</a:t>
            </a:r>
            <a:r>
              <a:rPr lang="fr-fr" b="0" i="0" u="none" baseline="0" dirty="0"/>
              <a:t>RND(32),23:?”*”</a:t>
            </a:r>
          </a:p>
        </p:txBody>
      </p:sp>
      <p:sp>
        <p:nvSpPr>
          <p:cNvPr id="1015" name="かっこ…"/>
          <p:cNvSpPr txBox="1"/>
          <p:nvPr>
            <p:custDataLst>
              <p:tags r:id="rId3"/>
            </p:custDataLst>
          </p:nvPr>
        </p:nvSpPr>
        <p:spPr>
          <a:xfrm>
            <a:off x="3111251" y="785911"/>
            <a:ext cx="339114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455675" rtl="0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Parenthèse</a:t>
            </a:r>
          </a:p>
          <a:p>
            <a:pPr defTabSz="455675" rtl="0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Shift+9</a:t>
            </a:r>
          </a:p>
        </p:txBody>
      </p:sp>
      <p:sp>
        <p:nvSpPr>
          <p:cNvPr id="1016" name="矢印"/>
          <p:cNvSpPr/>
          <p:nvPr>
            <p:custDataLst>
              <p:tags r:id="rId4"/>
            </p:custDataLst>
          </p:nvPr>
        </p:nvSpPr>
        <p:spPr>
          <a:xfrm rot="16200000" flipH="1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7" name="かっこ…"/>
          <p:cNvSpPr txBox="1"/>
          <p:nvPr>
            <p:custDataLst>
              <p:tags r:id="rId5"/>
            </p:custDataLst>
          </p:nvPr>
        </p:nvSpPr>
        <p:spPr>
          <a:xfrm>
            <a:off x="6697271" y="785911"/>
            <a:ext cx="306947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 rtl="0"/>
            <a:r>
              <a:rPr lang="fr-fr" b="0" i="0" u="none" baseline="0" dirty="0"/>
              <a:t>Parenthèse</a:t>
            </a:r>
          </a:p>
          <a:p>
            <a:pPr lvl="1" rtl="0"/>
            <a:r>
              <a:rPr lang="fr-fr" b="0" i="0" u="none" baseline="0" dirty="0"/>
              <a:t>Shift+0</a:t>
            </a:r>
          </a:p>
        </p:txBody>
      </p:sp>
      <p:sp>
        <p:nvSpPr>
          <p:cNvPr id="1018" name="矢印"/>
          <p:cNvSpPr/>
          <p:nvPr>
            <p:custDataLst>
              <p:tags r:id="rId6"/>
            </p:custDataLst>
          </p:nvPr>
        </p:nvSpPr>
        <p:spPr>
          <a:xfrm rot="16200000" flipH="1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9" name="(&lt;)…"/>
          <p:cNvSpPr txBox="1"/>
          <p:nvPr>
            <p:custDataLst>
              <p:tags r:id="rId7"/>
            </p:custDataLst>
          </p:nvPr>
        </p:nvSpPr>
        <p:spPr>
          <a:xfrm>
            <a:off x="6697271" y="4454461"/>
            <a:ext cx="2414570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403097" rtl="0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(&lt;)</a:t>
            </a:r>
          </a:p>
          <a:p>
            <a:pPr defTabSz="403097" rtl="0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Virgule</a:t>
            </a:r>
          </a:p>
        </p:txBody>
      </p:sp>
      <p:sp>
        <p:nvSpPr>
          <p:cNvPr id="1020" name="矢印"/>
          <p:cNvSpPr/>
          <p:nvPr>
            <p:custDataLst>
              <p:tags r:id="rId8"/>
            </p:custDataLst>
          </p:nvPr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1" name="Shift+8…"/>
          <p:cNvSpPr txBox="1"/>
          <p:nvPr>
            <p:custDataLst>
              <p:tags r:id="rId9"/>
            </p:custDataLst>
          </p:nvPr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rtl="0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Shift+8</a:t>
            </a:r>
          </a:p>
          <a:p>
            <a:pPr rtl="0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Astérisque</a:t>
            </a:r>
          </a:p>
        </p:txBody>
      </p:sp>
      <p:sp>
        <p:nvSpPr>
          <p:cNvPr id="1022" name="矢印"/>
          <p:cNvSpPr/>
          <p:nvPr>
            <p:custDataLst>
              <p:tags r:id="rId10"/>
            </p:custDataLst>
          </p:nvPr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3" name="ダブルクォート…"/>
          <p:cNvSpPr txBox="1"/>
          <p:nvPr>
            <p:custDataLst>
              <p:tags r:id="rId11"/>
            </p:custDataLst>
          </p:nvPr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rtl="0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Guillemets</a:t>
            </a:r>
          </a:p>
          <a:p>
            <a:pPr rtl="0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(Shift)</a:t>
            </a:r>
          </a:p>
        </p:txBody>
      </p:sp>
      <p:sp>
        <p:nvSpPr>
          <p:cNvPr id="1024" name="矢印"/>
          <p:cNvSpPr/>
          <p:nvPr>
            <p:custDataLst>
              <p:tags r:id="rId12"/>
            </p:custDataLst>
          </p:nvPr>
        </p:nvSpPr>
        <p:spPr>
          <a:xfrm rot="16200000" flipH="1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5" name="矢印"/>
          <p:cNvSpPr/>
          <p:nvPr>
            <p:custDataLst>
              <p:tags r:id="rId13"/>
            </p:custDataLst>
          </p:nvPr>
        </p:nvSpPr>
        <p:spPr>
          <a:xfrm rot="16200000" flipH="1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29" name="グループ"/>
          <p:cNvGrpSpPr/>
          <p:nvPr>
            <p:custDataLst>
              <p:tags r:id="rId14"/>
            </p:custDataLst>
          </p:nvPr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1026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27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28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pic>
        <p:nvPicPr>
          <p:cNvPr id="1030" name="pasted-image.png" descr="pasted-image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円形"/>
          <p:cNvSpPr/>
          <p:nvPr>
            <p:custDataLst>
              <p:tags r:id="rId16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032" name="F5"/>
          <p:cNvSpPr txBox="1"/>
          <p:nvPr>
            <p:custDataLst>
              <p:tags r:id="rId17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F5</a:t>
            </a:r>
          </a:p>
        </p:txBody>
      </p:sp>
      <p:sp>
        <p:nvSpPr>
          <p:cNvPr id="1033" name="おしっぱなし"/>
          <p:cNvSpPr txBox="1"/>
          <p:nvPr>
            <p:custDataLst>
              <p:tags r:id="rId18"/>
            </p:custDataLst>
          </p:nvPr>
        </p:nvSpPr>
        <p:spPr>
          <a:xfrm>
            <a:off x="1929606" y="5751542"/>
            <a:ext cx="6758782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sz="2800" b="0" i="0" u="none" baseline="0" dirty="0"/>
              <a:t>Maintenez le bouton enfoncé</a:t>
            </a: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20"/>
    </p:ext>
  </p:extLs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！？"/>
          <p:cNvSpPr/>
          <p:nvPr>
            <p:custDataLst>
              <p:tags r:id="rId1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/>
              <a:t>!?</a:t>
            </a:r>
          </a:p>
        </p:txBody>
      </p:sp>
      <p:sp>
        <p:nvSpPr>
          <p:cNvPr id="1036" name="40 GOTO20"/>
          <p:cNvSpPr txBox="1"/>
          <p:nvPr>
            <p:custDataLst>
              <p:tags r:id="rId2"/>
            </p:custDataLst>
          </p:nvPr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40 GOTO20</a:t>
            </a:r>
          </a:p>
        </p:txBody>
      </p:sp>
      <p:pic>
        <p:nvPicPr>
          <p:cNvPr id="1037" name="pasted-image.png" descr="pasted-image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円形"/>
          <p:cNvSpPr/>
          <p:nvPr>
            <p:custDataLst>
              <p:tags r:id="rId4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039" name="F5"/>
          <p:cNvSpPr txBox="1"/>
          <p:nvPr>
            <p:custDataLst>
              <p:tags r:id="rId5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F5</a:t>
            </a:r>
          </a:p>
        </p:txBody>
      </p:sp>
      <p:grpSp>
        <p:nvGrpSpPr>
          <p:cNvPr id="1043" name="グループ"/>
          <p:cNvGrpSpPr/>
          <p:nvPr>
            <p:custDataLst>
              <p:tags r:id="rId6"/>
            </p:custDataLst>
          </p:nvPr>
        </p:nvGrpSpPr>
        <p:grpSpPr>
          <a:xfrm>
            <a:off x="5435979" y="3432366"/>
            <a:ext cx="417155" cy="433535"/>
            <a:chOff x="0" y="0"/>
            <a:chExt cx="417153" cy="433533"/>
          </a:xfrm>
        </p:grpSpPr>
        <p:sp>
          <p:nvSpPr>
            <p:cNvPr id="104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4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4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[ESC]キー"/>
          <p:cNvSpPr txBox="1"/>
          <p:nvPr>
            <p:custDataLst>
              <p:tags r:id="rId1"/>
            </p:custDataLst>
          </p:nvPr>
        </p:nvSpPr>
        <p:spPr>
          <a:xfrm>
            <a:off x="390525" y="4363839"/>
            <a:ext cx="1222375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 dirty="0"/>
              <a:t>Touche [Esc]</a:t>
            </a:r>
          </a:p>
        </p:txBody>
      </p:sp>
      <p:pic>
        <p:nvPicPr>
          <p:cNvPr id="1046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とまって！エスケープキー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90525" y="2611966"/>
            <a:ext cx="7418123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 dirty="0"/>
              <a:t>Stop</a:t>
            </a:r>
            <a:r>
              <a:rPr lang="fr-FR" b="0" i="0" u="none" baseline="0" dirty="0"/>
              <a:t> !</a:t>
            </a:r>
            <a:r>
              <a:rPr lang="fr-fr" b="0" i="0" u="none" baseline="0" dirty="0"/>
              <a:t> Touche « Esc »</a:t>
            </a:r>
          </a:p>
        </p:txBody>
      </p:sp>
      <p:pic>
        <p:nvPicPr>
          <p:cNvPr id="1048" name="pasted-image.png" descr="pasted-image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rcRect r="1551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円形"/>
          <p:cNvSpPr/>
          <p:nvPr>
            <p:custDataLst>
              <p:tags r:id="rId5"/>
            </p:custDataLst>
          </p:nvPr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LIST"/>
          <p:cNvSpPr txBox="1"/>
          <p:nvPr>
            <p:custDataLst>
              <p:tags r:id="rId1"/>
            </p:custDataLst>
          </p:nvPr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LIST</a:t>
            </a:r>
          </a:p>
        </p:txBody>
      </p:sp>
      <p:pic>
        <p:nvPicPr>
          <p:cNvPr id="1052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はやすぎた？"/>
          <p:cNvSpPr/>
          <p:nvPr>
            <p:custDataLst>
              <p:tags r:id="rId3"/>
            </p:custDataLst>
          </p:nvPr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 dirty="0"/>
              <a:t>C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était trop rapide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?</a:t>
            </a:r>
          </a:p>
        </p:txBody>
      </p:sp>
      <p:sp>
        <p:nvSpPr>
          <p:cNvPr id="1054" name="リスト（プログラムみせて）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90525" y="2611966"/>
            <a:ext cx="7418123" cy="128237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sz="4500" b="0" i="0" u="none" baseline="0" dirty="0"/>
              <a:t>LIST (montrer le programme)</a:t>
            </a:r>
          </a:p>
        </p:txBody>
      </p:sp>
      <p:pic>
        <p:nvPicPr>
          <p:cNvPr id="1055" name="pasted-image.png" descr="pasted-image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円形"/>
          <p:cNvSpPr/>
          <p:nvPr>
            <p:custDataLst>
              <p:tags r:id="rId6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057" name="F4"/>
          <p:cNvSpPr txBox="1"/>
          <p:nvPr>
            <p:custDataLst>
              <p:tags r:id="rId7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F4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35 WAIT3"/>
          <p:cNvSpPr txBox="1"/>
          <p:nvPr>
            <p:custDataLst>
              <p:tags r:id="rId1"/>
            </p:custDataLst>
          </p:nvPr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/>
              <a:t>35 WAIT3</a:t>
            </a:r>
          </a:p>
        </p:txBody>
      </p:sp>
      <p:pic>
        <p:nvPicPr>
          <p:cNvPr id="1061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r="1643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円形"/>
          <p:cNvSpPr/>
          <p:nvPr>
            <p:custDataLst>
              <p:tags r:id="rId3"/>
            </p:custDataLst>
          </p:nvPr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063" name="F5"/>
          <p:cNvSpPr txBox="1"/>
          <p:nvPr>
            <p:custDataLst>
              <p:tags r:id="rId4"/>
            </p:custDataLst>
          </p:nvPr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algn="l" rtl="0"/>
            <a:r>
              <a:rPr lang="fr-fr" b="0" i="0" u="none" baseline="0"/>
              <a:t>F5</a:t>
            </a:r>
          </a:p>
        </p:txBody>
      </p:sp>
      <p:grpSp>
        <p:nvGrpSpPr>
          <p:cNvPr id="1067" name="グループ"/>
          <p:cNvGrpSpPr/>
          <p:nvPr>
            <p:custDataLst>
              <p:tags r:id="rId5"/>
            </p:custDataLst>
          </p:nvPr>
        </p:nvGrpSpPr>
        <p:grpSpPr>
          <a:xfrm>
            <a:off x="4868712" y="3847233"/>
            <a:ext cx="417155" cy="433534"/>
            <a:chOff x="0" y="0"/>
            <a:chExt cx="417153" cy="433533"/>
          </a:xfrm>
        </p:grpSpPr>
        <p:sp>
          <p:nvSpPr>
            <p:cNvPr id="1064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65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66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2" name="カーソルそうさ左：28 右：29">
            <a:extLst>
              <a:ext uri="{FF2B5EF4-FFF2-40B4-BE49-F238E27FC236}">
                <a16:creationId xmlns:a16="http://schemas.microsoft.com/office/drawing/2014/main" id="{73C5A89F-BD5F-805B-B113-1A97F938755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836136" y="7119746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sz="4000" b="0" i="0" u="none" baseline="0" dirty="0"/>
              <a:t>Réglage de la vitesse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36 X=X-BTN(28)+BTN(29)"/>
          <p:cNvSpPr txBox="1"/>
          <p:nvPr>
            <p:custDataLst>
              <p:tags r:id="rId1"/>
            </p:custDataLst>
          </p:nvPr>
        </p:nvSpPr>
        <p:spPr>
          <a:xfrm>
            <a:off x="0" y="3687622"/>
            <a:ext cx="130048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 dirty="0"/>
              <a:t>36 X=X-BTN(28)+BTN(29)</a:t>
            </a:r>
          </a:p>
        </p:txBody>
      </p:sp>
      <p:sp>
        <p:nvSpPr>
          <p:cNvPr id="1070" name="カーソルそうさ左：28 右：29"/>
          <p:cNvSpPr/>
          <p:nvPr>
            <p:custDataLst>
              <p:tags r:id="rId2"/>
            </p:custDataLst>
          </p:nvPr>
        </p:nvSpPr>
        <p:spPr>
          <a:xfrm>
            <a:off x="6836136" y="7119746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sz="3600" b="0" i="0" u="none" baseline="0" dirty="0"/>
              <a:t>Déplacement du curseur</a:t>
            </a:r>
          </a:p>
          <a:p>
            <a:pPr rtl="0"/>
            <a:r>
              <a:rPr lang="fr-fr" sz="3600" b="0" i="0" u="none" baseline="0" dirty="0"/>
              <a:t>Gauche</a:t>
            </a:r>
            <a:r>
              <a:rPr lang="fr-FR" sz="3600" b="0" i="0" u="none" baseline="0" dirty="0"/>
              <a:t> </a:t>
            </a:r>
            <a:r>
              <a:rPr lang="fr-fr" sz="3600" b="0" i="0" u="none" baseline="0" dirty="0"/>
              <a:t>: 28 Droite</a:t>
            </a:r>
            <a:r>
              <a:rPr lang="fr-FR" sz="3600" b="0" i="0" u="none" baseline="0" dirty="0"/>
              <a:t> </a:t>
            </a:r>
            <a:r>
              <a:rPr lang="fr-fr" sz="3600" b="0" i="0" u="none" baseline="0" dirty="0"/>
              <a:t>: 29</a:t>
            </a:r>
          </a:p>
        </p:txBody>
      </p:sp>
      <p:sp>
        <p:nvSpPr>
          <p:cNvPr id="1071" name="とめる（ESC）…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/>
              <a:t>Arrêter (ESC)</a:t>
            </a:r>
          </a:p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/>
              <a:t>Regarder (F4)</a:t>
            </a:r>
          </a:p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/>
              <a:t>Démarrer (F5)</a:t>
            </a:r>
          </a:p>
        </p:txBody>
      </p:sp>
      <p:sp>
        <p:nvSpPr>
          <p:cNvPr id="1072" name="(Shift+=)…"/>
          <p:cNvSpPr txBox="1"/>
          <p:nvPr>
            <p:custDataLst>
              <p:tags r:id="rId4"/>
            </p:custDataLst>
          </p:nvPr>
        </p:nvSpPr>
        <p:spPr>
          <a:xfrm>
            <a:off x="71800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/>
              <a:t>(Shift+=)</a:t>
            </a:r>
          </a:p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/>
              <a:t>Plus</a:t>
            </a:r>
          </a:p>
        </p:txBody>
      </p:sp>
      <p:sp>
        <p:nvSpPr>
          <p:cNvPr id="1073" name="矢印"/>
          <p:cNvSpPr/>
          <p:nvPr>
            <p:custDataLst>
              <p:tags r:id="rId5"/>
            </p:custDataLst>
          </p:nvPr>
        </p:nvSpPr>
        <p:spPr>
          <a:xfrm rot="16200000">
            <a:off x="79872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4" name="かっこ…"/>
          <p:cNvSpPr txBox="1"/>
          <p:nvPr>
            <p:custDataLst>
              <p:tags r:id="rId6"/>
            </p:custDataLst>
          </p:nvPr>
        </p:nvSpPr>
        <p:spPr>
          <a:xfrm>
            <a:off x="4347149" y="1273861"/>
            <a:ext cx="260863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Parenthèse</a:t>
            </a:r>
          </a:p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Shift+9</a:t>
            </a:r>
          </a:p>
        </p:txBody>
      </p:sp>
      <p:sp>
        <p:nvSpPr>
          <p:cNvPr id="1075" name="矢印"/>
          <p:cNvSpPr/>
          <p:nvPr>
            <p:custDataLst>
              <p:tags r:id="rId7"/>
            </p:custDataLst>
          </p:nvPr>
        </p:nvSpPr>
        <p:spPr>
          <a:xfrm rot="16200000" flipH="1">
            <a:off x="57731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6" name="かっこ…"/>
          <p:cNvSpPr txBox="1"/>
          <p:nvPr>
            <p:custDataLst>
              <p:tags r:id="rId8"/>
            </p:custDataLst>
          </p:nvPr>
        </p:nvSpPr>
        <p:spPr>
          <a:xfrm>
            <a:off x="7180014" y="1273861"/>
            <a:ext cx="260863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Parenthèse</a:t>
            </a:r>
          </a:p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Shift+0</a:t>
            </a:r>
          </a:p>
        </p:txBody>
      </p:sp>
      <p:sp>
        <p:nvSpPr>
          <p:cNvPr id="1077" name="矢印"/>
          <p:cNvSpPr/>
          <p:nvPr>
            <p:custDataLst>
              <p:tags r:id="rId9"/>
            </p:custDataLst>
          </p:nvPr>
        </p:nvSpPr>
        <p:spPr>
          <a:xfrm rot="16200000" flipH="1">
            <a:off x="73984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81" name="グループ"/>
          <p:cNvGrpSpPr/>
          <p:nvPr>
            <p:custDataLst>
              <p:tags r:id="rId10"/>
            </p:custDataLst>
          </p:nvPr>
        </p:nvGrpSpPr>
        <p:grpSpPr>
          <a:xfrm>
            <a:off x="12526812" y="3830300"/>
            <a:ext cx="417155" cy="433534"/>
            <a:chOff x="0" y="0"/>
            <a:chExt cx="417153" cy="433533"/>
          </a:xfrm>
        </p:grpSpPr>
        <p:sp>
          <p:nvSpPr>
            <p:cNvPr id="1078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79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80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12"/>
    </p:ext>
  </p:extLs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39 IF SCR(X,5) END"/>
          <p:cNvSpPr txBox="1"/>
          <p:nvPr>
            <p:custDataLst>
              <p:tags r:id="rId1"/>
            </p:custDataLst>
          </p:nvPr>
        </p:nvSpPr>
        <p:spPr>
          <a:xfrm>
            <a:off x="142974" y="3721861"/>
            <a:ext cx="1271885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 dirty="0"/>
              <a:t>39 IF SCR(X,5) END</a:t>
            </a:r>
          </a:p>
        </p:txBody>
      </p:sp>
      <p:sp>
        <p:nvSpPr>
          <p:cNvPr id="1085" name="とめる（ESC）…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Arrêter (ESC)</a:t>
            </a:r>
          </a:p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Regarder (F4)</a:t>
            </a:r>
          </a:p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Démarrer (F5)</a:t>
            </a:r>
          </a:p>
        </p:txBody>
      </p:sp>
      <p:sp>
        <p:nvSpPr>
          <p:cNvPr id="1086" name="かっこ…"/>
          <p:cNvSpPr txBox="1"/>
          <p:nvPr>
            <p:custDataLst>
              <p:tags r:id="rId3"/>
            </p:custDataLst>
          </p:nvPr>
        </p:nvSpPr>
        <p:spPr>
          <a:xfrm>
            <a:off x="3177915" y="1341595"/>
            <a:ext cx="26729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Parenthèse</a:t>
            </a:r>
          </a:p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Shift+9</a:t>
            </a:r>
          </a:p>
        </p:txBody>
      </p:sp>
      <p:sp>
        <p:nvSpPr>
          <p:cNvPr id="1087" name="矢印"/>
          <p:cNvSpPr/>
          <p:nvPr>
            <p:custDataLst>
              <p:tags r:id="rId4"/>
            </p:custDataLst>
          </p:nvPr>
        </p:nvSpPr>
        <p:spPr>
          <a:xfrm rot="16200000" flipH="1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8" name="かっこ…"/>
          <p:cNvSpPr txBox="1"/>
          <p:nvPr>
            <p:custDataLst>
              <p:tags r:id="rId5"/>
            </p:custDataLst>
          </p:nvPr>
        </p:nvSpPr>
        <p:spPr>
          <a:xfrm>
            <a:off x="6375679" y="1358528"/>
            <a:ext cx="2828281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Parenthèse</a:t>
            </a:r>
          </a:p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Shift+0</a:t>
            </a:r>
          </a:p>
        </p:txBody>
      </p:sp>
      <p:sp>
        <p:nvSpPr>
          <p:cNvPr id="1089" name="矢印"/>
          <p:cNvSpPr/>
          <p:nvPr>
            <p:custDataLst>
              <p:tags r:id="rId6"/>
            </p:custDataLst>
          </p:nvPr>
        </p:nvSpPr>
        <p:spPr>
          <a:xfrm rot="16200000" flipH="1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93" name="グループ"/>
          <p:cNvGrpSpPr/>
          <p:nvPr>
            <p:custDataLst>
              <p:tags r:id="rId7"/>
            </p:custDataLst>
          </p:nvPr>
        </p:nvGrpSpPr>
        <p:grpSpPr>
          <a:xfrm>
            <a:off x="9389912" y="3826066"/>
            <a:ext cx="417155" cy="433535"/>
            <a:chOff x="0" y="0"/>
            <a:chExt cx="417153" cy="433533"/>
          </a:xfrm>
        </p:grpSpPr>
        <p:sp>
          <p:nvSpPr>
            <p:cNvPr id="109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9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09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2" name="カーソルそうさ左：28 右：29">
            <a:extLst>
              <a:ext uri="{FF2B5EF4-FFF2-40B4-BE49-F238E27FC236}">
                <a16:creationId xmlns:a16="http://schemas.microsoft.com/office/drawing/2014/main" id="{C4B5D3E0-6ADE-C30B-C9C8-FFB10F9DFA3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36136" y="7119746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altLang="ja-JP" sz="4000" b="0" i="0" u="none" baseline="0" dirty="0"/>
              <a:t>Détermination de l</a:t>
            </a:r>
            <a:r>
              <a:rPr lang="fr-FR" altLang="ja-JP" sz="4000" b="0" i="0" u="none" baseline="0" dirty="0"/>
              <a:t>’</a:t>
            </a:r>
            <a:r>
              <a:rPr lang="fr-fr" altLang="ja-JP" sz="4000" b="0" i="0" u="none" baseline="0" dirty="0"/>
              <a:t>impact</a:t>
            </a: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10"/>
    </p:ext>
  </p:extLs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ゲームできた！？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pPr rtl="0"/>
            <a:r>
              <a:rPr lang="fr-fr" sz="6600" b="0" i="0" u="none" baseline="0" dirty="0"/>
              <a:t>Le jeu est prêt</a:t>
            </a:r>
            <a:r>
              <a:rPr lang="fr-FR" sz="6600" b="0" i="0" u="none" baseline="0" dirty="0"/>
              <a:t> </a:t>
            </a:r>
            <a:r>
              <a:rPr lang="fr-fr" sz="6600" b="0" i="0" u="none" baseline="0" dirty="0"/>
              <a:t>!?</a:t>
            </a:r>
          </a:p>
        </p:txBody>
      </p:sp>
      <p:pic>
        <p:nvPicPr>
          <p:cNvPr id="1096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asted-image.png" descr="pasted-imag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楕円"/>
          <p:cNvSpPr/>
          <p:nvPr>
            <p:custDataLst>
              <p:tags r:id="rId2"/>
            </p:custDataLst>
          </p:nvPr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線"/>
          <p:cNvSpPr/>
          <p:nvPr>
            <p:custDataLst>
              <p:tags r:id="rId3"/>
            </p:custDataLst>
          </p:nvPr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293" name="・・・…"/>
          <p:cNvSpPr txBox="1"/>
          <p:nvPr>
            <p:custDataLst>
              <p:tags r:id="rId4"/>
            </p:custDataLst>
          </p:nvPr>
        </p:nvSpPr>
        <p:spPr>
          <a:xfrm>
            <a:off x="5562502" y="3340794"/>
            <a:ext cx="765433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…</a:t>
            </a:r>
          </a:p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4000" b="0" i="0" u="none" baseline="0" dirty="0"/>
              <a:t>(</a:t>
            </a:r>
            <a:r>
              <a:rPr lang="fr-fr" sz="4000" dirty="0"/>
              <a:t>Je</a:t>
            </a:r>
            <a:r>
              <a:rPr lang="fr-fr" sz="4000" b="0" i="0" u="none" baseline="0" dirty="0"/>
              <a:t> n</a:t>
            </a:r>
            <a:r>
              <a:rPr lang="fr-FR" sz="4000" b="0" i="0" u="none" baseline="0" dirty="0"/>
              <a:t>’</a:t>
            </a:r>
            <a:r>
              <a:rPr lang="fr-fr" sz="4000" b="0" i="0" u="none" baseline="0" dirty="0"/>
              <a:t>ai pas d</a:t>
            </a:r>
            <a:r>
              <a:rPr lang="fr-FR" sz="4000" b="0" i="0" u="none" baseline="0" dirty="0"/>
              <a:t>’</a:t>
            </a:r>
            <a:r>
              <a:rPr lang="fr-fr" sz="4000" b="0" i="0" u="none" baseline="0" dirty="0"/>
              <a:t>oreilles)</a:t>
            </a:r>
          </a:p>
        </p:txBody>
      </p:sp>
      <p:sp>
        <p:nvSpPr>
          <p:cNvPr id="294" name="ハロー"/>
          <p:cNvSpPr/>
          <p:nvPr>
            <p:custDataLst>
              <p:tags r:id="rId5"/>
            </p:custDataLst>
          </p:nvPr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Bonjour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じつはバグがあるよ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>
            <a:noAutofit/>
          </a:bodyPr>
          <a:lstStyle/>
          <a:p>
            <a:pPr rtl="0"/>
            <a:r>
              <a:rPr lang="fr-fr" sz="6600" b="0" i="0" u="none" baseline="0" dirty="0"/>
              <a:t>En fait, il y a un bug</a:t>
            </a:r>
            <a:r>
              <a:rPr lang="fr-FR" sz="6600" b="0" i="0" u="none" baseline="0" dirty="0"/>
              <a:t> </a:t>
            </a:r>
            <a:r>
              <a:rPr lang="fr-fr" sz="6600" b="0" i="0" u="none" baseline="0" dirty="0"/>
              <a:t>!</a:t>
            </a:r>
          </a:p>
        </p:txBody>
      </p:sp>
      <p:pic>
        <p:nvPicPr>
          <p:cNvPr id="1099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37 X=X&amp;31"/>
          <p:cNvSpPr txBox="1"/>
          <p:nvPr>
            <p:custDataLst>
              <p:tags r:id="rId1"/>
            </p:custDataLst>
          </p:nvPr>
        </p:nvSpPr>
        <p:spPr>
          <a:xfrm>
            <a:off x="75670" y="3678782"/>
            <a:ext cx="1271885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 algn="l" rtl="0"/>
            <a:r>
              <a:rPr lang="fr-fr" b="0" i="0" u="none" baseline="0" dirty="0"/>
              <a:t>37 X=X&amp;31</a:t>
            </a:r>
          </a:p>
        </p:txBody>
      </p:sp>
      <p:sp>
        <p:nvSpPr>
          <p:cNvPr id="1102" name="バグをつぶそう"/>
          <p:cNvSpPr/>
          <p:nvPr>
            <p:custDataLst>
              <p:tags r:id="rId2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b="0" i="0" u="none" baseline="0"/>
              <a:t>Éliminons le bug</a:t>
            </a:r>
          </a:p>
        </p:txBody>
      </p:sp>
      <p:sp>
        <p:nvSpPr>
          <p:cNvPr id="1103" name="かえたら、エンター…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85" y="6684631"/>
            <a:ext cx="7135256" cy="2668655"/>
          </a:xfrm>
          <a:prstGeom prst="rect">
            <a:avLst/>
          </a:prstGeom>
        </p:spPr>
        <p:txBody>
          <a:bodyPr>
            <a:noAutofit/>
          </a:bodyPr>
          <a:lstStyle/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3200" b="0" i="0" u="none" baseline="0" dirty="0"/>
              <a:t>Une fois la modification terminée, appuyer sur ENTER</a:t>
            </a:r>
          </a:p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sz="3200" b="0" i="0" u="none" baseline="0" dirty="0"/>
              <a:t>F5</a:t>
            </a:r>
          </a:p>
        </p:txBody>
      </p:sp>
      <p:sp>
        <p:nvSpPr>
          <p:cNvPr id="1104" name="Shift+7…"/>
          <p:cNvSpPr txBox="1"/>
          <p:nvPr>
            <p:custDataLst>
              <p:tags r:id="rId4"/>
            </p:custDataLst>
          </p:nvPr>
        </p:nvSpPr>
        <p:spPr>
          <a:xfrm>
            <a:off x="1858780" y="4812293"/>
            <a:ext cx="3162591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Shift+7</a:t>
            </a:r>
          </a:p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dirty="0"/>
              <a:t>Esperluette</a:t>
            </a:r>
            <a:endParaRPr lang="fr-fr" b="0" i="0" u="none" baseline="0" dirty="0"/>
          </a:p>
        </p:txBody>
      </p:sp>
      <p:sp>
        <p:nvSpPr>
          <p:cNvPr id="1105" name="矢印"/>
          <p:cNvSpPr/>
          <p:nvPr>
            <p:custDataLst>
              <p:tags r:id="rId5"/>
            </p:custDataLst>
          </p:nvPr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6" name="イコール…"/>
          <p:cNvSpPr txBox="1"/>
          <p:nvPr>
            <p:custDataLst>
              <p:tags r:id="rId6"/>
            </p:custDataLst>
          </p:nvPr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dirty="0"/>
              <a:t>É</a:t>
            </a:r>
            <a:r>
              <a:rPr lang="fr-fr" b="0" i="0" u="none" baseline="0" dirty="0"/>
              <a:t>gal</a:t>
            </a:r>
          </a:p>
          <a:p>
            <a:pPr rtl="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Shift+-</a:t>
            </a:r>
          </a:p>
        </p:txBody>
      </p:sp>
      <p:sp>
        <p:nvSpPr>
          <p:cNvPr id="1107" name="矢印"/>
          <p:cNvSpPr/>
          <p:nvPr>
            <p:custDataLst>
              <p:tags r:id="rId7"/>
            </p:custDataLst>
          </p:nvPr>
        </p:nvSpPr>
        <p:spPr>
          <a:xfrm rot="16200000" flipH="1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1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11" name="グループ"/>
          <p:cNvGrpSpPr/>
          <p:nvPr>
            <p:custDataLst>
              <p:tags r:id="rId8"/>
            </p:custDataLst>
          </p:nvPr>
        </p:nvGrpSpPr>
        <p:grpSpPr>
          <a:xfrm>
            <a:off x="4716312" y="3847233"/>
            <a:ext cx="417155" cy="433534"/>
            <a:chOff x="0" y="0"/>
            <a:chExt cx="417153" cy="433533"/>
          </a:xfrm>
        </p:grpSpPr>
        <p:sp>
          <p:nvSpPr>
            <p:cNvPr id="1108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09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10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10"/>
    </p:ext>
  </p:extLs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ゲームできた！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fr-fr" b="0" i="0" u="none" baseline="0" dirty="0"/>
              <a:t>Le jeu est prêt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pic>
        <p:nvPicPr>
          <p:cNvPr id="1114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ゲームたいかい！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/>
            <a:r>
              <a:rPr lang="fr-fr" b="0" i="0" u="none" baseline="0" dirty="0"/>
              <a:t>Jeux de sport électronique</a:t>
            </a:r>
            <a:r>
              <a:rPr lang="fr-FR" b="0" i="0" u="none" baseline="0" dirty="0"/>
              <a:t> !</a:t>
            </a:r>
            <a:endParaRPr lang="fr-fr" b="0" i="0" u="none" baseline="0" dirty="0"/>
          </a:p>
        </p:txBody>
      </p:sp>
      <p:pic>
        <p:nvPicPr>
          <p:cNvPr id="1117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アプリのきほん！"/>
          <p:cNvSpPr/>
          <p:nvPr>
            <p:custDataLst>
              <p:tags r:id="rId1"/>
            </p:custDataLst>
          </p:nvPr>
        </p:nvSpPr>
        <p:spPr>
          <a:xfrm>
            <a:off x="6906620" y="6987768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sz="4400" b="0" i="0" u="none" baseline="0" dirty="0"/>
              <a:t>C</a:t>
            </a:r>
            <a:r>
              <a:rPr lang="fr-FR" sz="4400" b="0" i="0" u="none" baseline="0" dirty="0"/>
              <a:t>’</a:t>
            </a:r>
            <a:r>
              <a:rPr lang="fr-fr" sz="4400" b="0" i="0" u="none" baseline="0" dirty="0"/>
              <a:t>est la base d</a:t>
            </a:r>
            <a:r>
              <a:rPr lang="fr-FR" sz="4400" b="0" i="0" u="none" baseline="0" dirty="0"/>
              <a:t>’</a:t>
            </a:r>
            <a:r>
              <a:rPr lang="fr-fr" sz="4400" b="0" i="0" u="none" baseline="0" dirty="0"/>
              <a:t>une application</a:t>
            </a:r>
            <a:r>
              <a:rPr lang="fr-FR" sz="4400" b="0" i="0" u="none" baseline="0" dirty="0"/>
              <a:t> </a:t>
            </a:r>
            <a:r>
              <a:rPr lang="fr-fr" sz="4400" b="0" i="0" u="none" baseline="0" dirty="0"/>
              <a:t>!</a:t>
            </a:r>
          </a:p>
        </p:txBody>
      </p:sp>
      <p:sp>
        <p:nvSpPr>
          <p:cNvPr id="1120" name="10 CLS:X=15…"/>
          <p:cNvSpPr txBox="1"/>
          <p:nvPr>
            <p:custDataLst>
              <p:tags r:id="rId2"/>
            </p:custDataLst>
          </p:nvPr>
        </p:nvSpPr>
        <p:spPr>
          <a:xfrm>
            <a:off x="621770" y="1925431"/>
            <a:ext cx="12718853" cy="6027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10 CLS:X=15</a:t>
            </a:r>
          </a:p>
          <a:p>
            <a:pPr algn="l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20 LC X,5:?”</a:t>
            </a:r>
            <a:r>
              <a:rPr lang="fr-fr" b="0" i="0" u="none" baseline="0" dirty="0"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rPr lang="fr-fr" b="0" i="0" u="none" baseline="0" dirty="0"/>
              <a:t>”</a:t>
            </a:r>
          </a:p>
          <a:p>
            <a:pPr algn="l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30 LC RND(32),23:?”*”</a:t>
            </a:r>
          </a:p>
          <a:p>
            <a:pPr algn="l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35 WAIT 3</a:t>
            </a:r>
            <a:br>
              <a:rPr dirty="0"/>
            </a:br>
            <a:r>
              <a:rPr lang="fr-fr" b="0" i="0" u="none" baseline="0" dirty="0"/>
              <a:t>36 X=X-BTN(28)+BTN(29)</a:t>
            </a:r>
          </a:p>
          <a:p>
            <a:pPr algn="l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39 IF SCR(X,5) END</a:t>
            </a:r>
          </a:p>
          <a:p>
            <a:pPr algn="l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40 GOTO</a:t>
            </a:r>
            <a:r>
              <a:rPr lang="fr-FR" b="0" i="0" u="none" baseline="0" dirty="0"/>
              <a:t> </a:t>
            </a:r>
            <a:r>
              <a:rPr lang="fr-fr" b="0" i="0" u="none" baseline="0" dirty="0"/>
              <a:t>20</a:t>
            </a:r>
          </a:p>
          <a:p>
            <a:pPr algn="l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 dirty="0"/>
          </a:p>
          <a:p>
            <a:pPr algn="l" rtl="0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>
              <a:rPr dirty="0"/>
            </a:br>
            <a:endParaRPr dirty="0"/>
          </a:p>
        </p:txBody>
      </p:sp>
      <p:sp>
        <p:nvSpPr>
          <p:cNvPr id="1121" name="線"/>
          <p:cNvSpPr/>
          <p:nvPr>
            <p:custDataLst>
              <p:tags r:id="rId3"/>
            </p:custDataLst>
          </p:nvPr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122" name="線"/>
          <p:cNvSpPr/>
          <p:nvPr>
            <p:custDataLst>
              <p:tags r:id="rId4"/>
            </p:custDataLst>
          </p:nvPr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123" name="線"/>
          <p:cNvSpPr/>
          <p:nvPr>
            <p:custDataLst>
              <p:tags r:id="rId5"/>
            </p:custDataLst>
          </p:nvPr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124" name="じぶんキャラのいちに、なにかあれば、おわる（END）"/>
          <p:cNvSpPr txBox="1"/>
          <p:nvPr>
            <p:custDataLst>
              <p:tags r:id="rId6"/>
            </p:custDataLst>
          </p:nvPr>
        </p:nvSpPr>
        <p:spPr>
          <a:xfrm>
            <a:off x="874049" y="5988216"/>
            <a:ext cx="1184814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 dirty="0"/>
              <a:t>Fin du jeu si autre chose se trouve à la même position que notre personnage (END)</a:t>
            </a:r>
          </a:p>
        </p:txBody>
      </p:sp>
      <p:sp>
        <p:nvSpPr>
          <p:cNvPr id="1125" name="さいしょだけ（セットアップ）"/>
          <p:cNvSpPr txBox="1"/>
          <p:nvPr>
            <p:custDataLst>
              <p:tags r:id="rId7"/>
            </p:custDataLst>
          </p:nvPr>
        </p:nvSpPr>
        <p:spPr>
          <a:xfrm>
            <a:off x="6549889" y="1788004"/>
            <a:ext cx="54063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 dirty="0"/>
              <a:t>Uniquement au début (mise en route)</a:t>
            </a:r>
          </a:p>
        </p:txBody>
      </p:sp>
      <p:sp>
        <p:nvSpPr>
          <p:cNvPr id="1126" name="線"/>
          <p:cNvSpPr/>
          <p:nvPr>
            <p:custDataLst>
              <p:tags r:id="rId8"/>
            </p:custDataLst>
          </p:nvPr>
        </p:nvSpPr>
        <p:spPr>
          <a:xfrm flipH="1">
            <a:off x="5916986" y="2350374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1127" name="線"/>
          <p:cNvSpPr/>
          <p:nvPr>
            <p:custDataLst>
              <p:tags r:id="rId9"/>
            </p:custDataLst>
          </p:nvPr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128" name="線"/>
          <p:cNvSpPr/>
          <p:nvPr>
            <p:custDataLst>
              <p:tags r:id="rId10"/>
            </p:custDataLst>
          </p:nvPr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129" name="線"/>
          <p:cNvSpPr/>
          <p:nvPr>
            <p:custDataLst>
              <p:tags r:id="rId11"/>
            </p:custDataLst>
          </p:nvPr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1130" name="プログラムのつくりをかくにん"/>
          <p:cNvSpPr txBox="1"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/>
              <a:t>Vérifions la structure du programme</a:t>
            </a:r>
          </a:p>
        </p:txBody>
      </p:sp>
      <p:sp>
        <p:nvSpPr>
          <p:cNvPr id="1131" name="ループ"/>
          <p:cNvSpPr txBox="1"/>
          <p:nvPr>
            <p:custDataLst>
              <p:tags r:id="rId13"/>
            </p:custDataLst>
          </p:nvPr>
        </p:nvSpPr>
        <p:spPr>
          <a:xfrm>
            <a:off x="11554749" y="5506342"/>
            <a:ext cx="120777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Boucle</a:t>
            </a: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15"/>
    </p:ext>
  </p:extLs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角丸四角形"/>
          <p:cNvSpPr/>
          <p:nvPr>
            <p:custDataLst>
              <p:tags r:id="rId1"/>
            </p:custDataLst>
          </p:nvPr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1134" name="角丸四角形"/>
          <p:cNvSpPr/>
          <p:nvPr>
            <p:custDataLst>
              <p:tags r:id="rId2"/>
            </p:custDataLst>
          </p:nvPr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1135" name="角丸四角形"/>
          <p:cNvSpPr/>
          <p:nvPr>
            <p:custDataLst>
              <p:tags r:id="rId3"/>
            </p:custDataLst>
          </p:nvPr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1136" name="つないでつくる、プログラム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 rtl="0"/>
            <a:r>
              <a:rPr lang="fr-fr" b="0" i="0" u="none" baseline="0" dirty="0"/>
              <a:t>Chaîne de programmes</a:t>
            </a:r>
          </a:p>
        </p:txBody>
      </p:sp>
      <p:sp>
        <p:nvSpPr>
          <p:cNvPr id="1137" name="セットアップ"/>
          <p:cNvSpPr/>
          <p:nvPr>
            <p:custDataLst>
              <p:tags r:id="rId5"/>
            </p:custDataLst>
          </p:nvPr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b="0" i="0" u="none" baseline="0"/>
              <a:t>Mise en route</a:t>
            </a:r>
          </a:p>
        </p:txBody>
      </p:sp>
      <p:sp>
        <p:nvSpPr>
          <p:cNvPr id="1138" name="ループ"/>
          <p:cNvSpPr/>
          <p:nvPr>
            <p:custDataLst>
              <p:tags r:id="rId6"/>
            </p:custDataLst>
          </p:nvPr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b="0" i="0" u="none" baseline="0"/>
              <a:t>Boucle</a:t>
            </a:r>
          </a:p>
        </p:txBody>
      </p:sp>
      <p:sp>
        <p:nvSpPr>
          <p:cNvPr id="1139" name="タイトル"/>
          <p:cNvSpPr txBox="1"/>
          <p:nvPr>
            <p:custDataLst>
              <p:tags r:id="rId7"/>
            </p:custDataLst>
          </p:nvPr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Titre</a:t>
            </a:r>
          </a:p>
        </p:txBody>
      </p:sp>
      <p:sp>
        <p:nvSpPr>
          <p:cNvPr id="1140" name="セットアップ"/>
          <p:cNvSpPr/>
          <p:nvPr>
            <p:custDataLst>
              <p:tags r:id="rId8"/>
            </p:custDataLst>
          </p:nvPr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2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b="0" i="0" u="none" baseline="0"/>
              <a:t>Mise en route</a:t>
            </a:r>
          </a:p>
        </p:txBody>
      </p:sp>
      <p:sp>
        <p:nvSpPr>
          <p:cNvPr id="1141" name="ループ"/>
          <p:cNvSpPr/>
          <p:nvPr>
            <p:custDataLst>
              <p:tags r:id="rId9"/>
            </p:custDataLst>
          </p:nvPr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b="0" i="0" u="none" baseline="0"/>
              <a:t>Boucle</a:t>
            </a:r>
          </a:p>
        </p:txBody>
      </p:sp>
      <p:sp>
        <p:nvSpPr>
          <p:cNvPr id="1142" name="角丸四角形"/>
          <p:cNvSpPr/>
          <p:nvPr>
            <p:custDataLst>
              <p:tags r:id="rId10"/>
            </p:custDataLst>
          </p:nvPr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1143" name="ゲームメイン"/>
          <p:cNvSpPr txBox="1"/>
          <p:nvPr>
            <p:custDataLst>
              <p:tags r:id="rId11"/>
            </p:custDataLst>
          </p:nvPr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Jeu principal</a:t>
            </a:r>
          </a:p>
        </p:txBody>
      </p:sp>
      <p:sp>
        <p:nvSpPr>
          <p:cNvPr id="1144" name="セットアップ"/>
          <p:cNvSpPr/>
          <p:nvPr>
            <p:custDataLst>
              <p:tags r:id="rId12"/>
            </p:custDataLst>
          </p:nvPr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2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b="0" i="0" u="none" baseline="0"/>
              <a:t>Mise en route</a:t>
            </a:r>
          </a:p>
        </p:txBody>
      </p:sp>
      <p:sp>
        <p:nvSpPr>
          <p:cNvPr id="1145" name="ループ"/>
          <p:cNvSpPr/>
          <p:nvPr>
            <p:custDataLst>
              <p:tags r:id="rId13"/>
            </p:custDataLst>
          </p:nvPr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b="0" i="0" u="none" baseline="0"/>
              <a:t>Boucle</a:t>
            </a:r>
          </a:p>
        </p:txBody>
      </p:sp>
      <p:sp>
        <p:nvSpPr>
          <p:cNvPr id="1146" name="エンディング"/>
          <p:cNvSpPr txBox="1"/>
          <p:nvPr>
            <p:custDataLst>
              <p:tags r:id="rId14"/>
            </p:custDataLst>
          </p:nvPr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Fin du jeu</a:t>
            </a:r>
          </a:p>
        </p:txBody>
      </p:sp>
      <p:sp>
        <p:nvSpPr>
          <p:cNvPr id="1147" name="セットアップ"/>
          <p:cNvSpPr/>
          <p:nvPr>
            <p:custDataLst>
              <p:tags r:id="rId15"/>
            </p:custDataLst>
          </p:nvPr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2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b="0" i="0" u="none" baseline="0"/>
              <a:t>Mise en route</a:t>
            </a:r>
          </a:p>
        </p:txBody>
      </p:sp>
      <p:sp>
        <p:nvSpPr>
          <p:cNvPr id="1148" name="ループ"/>
          <p:cNvSpPr/>
          <p:nvPr>
            <p:custDataLst>
              <p:tags r:id="rId16"/>
            </p:custDataLst>
          </p:nvPr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 rtl="0"/>
            <a:r>
              <a:rPr lang="fr-fr" b="0" i="0" u="none" baseline="0"/>
              <a:t>Boucle</a:t>
            </a:r>
          </a:p>
        </p:txBody>
      </p:sp>
      <p:sp>
        <p:nvSpPr>
          <p:cNvPr id="1149" name="ゲームオーバー"/>
          <p:cNvSpPr txBox="1"/>
          <p:nvPr>
            <p:custDataLst>
              <p:tags r:id="rId17"/>
            </p:custDataLst>
          </p:nvPr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rtl="0"/>
            <a:r>
              <a:rPr lang="fr-fr" b="0" i="0" u="none" baseline="0"/>
              <a:t>Fin de la partie</a:t>
            </a:r>
          </a:p>
        </p:txBody>
      </p:sp>
      <p:sp>
        <p:nvSpPr>
          <p:cNvPr id="1150" name="矢印"/>
          <p:cNvSpPr/>
          <p:nvPr>
            <p:custDataLst>
              <p:tags r:id="rId18"/>
            </p:custDataLst>
          </p:nvPr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1" name="矢印"/>
          <p:cNvSpPr/>
          <p:nvPr>
            <p:custDataLst>
              <p:tags r:id="rId19"/>
            </p:custDataLst>
          </p:nvPr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2" name="矢印"/>
          <p:cNvSpPr/>
          <p:nvPr>
            <p:custDataLst>
              <p:tags r:id="rId20"/>
            </p:custDataLst>
          </p:nvPr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rt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3" name="線"/>
          <p:cNvSpPr/>
          <p:nvPr>
            <p:custDataLst>
              <p:tags r:id="rId21"/>
            </p:custDataLst>
          </p:nvPr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rtl="0">
              <a:defRPr sz="2400"/>
            </a:pPr>
            <a:endParaRPr/>
          </a:p>
        </p:txBody>
      </p:sp>
      <p:sp>
        <p:nvSpPr>
          <p:cNvPr id="1154" name="こんかいつくったのは…"/>
          <p:cNvSpPr txBox="1"/>
          <p:nvPr>
            <p:custDataLst>
              <p:tags r:id="rId22"/>
            </p:custDataLst>
          </p:nvPr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/>
          <a:p>
            <a:pPr defTabSz="543305" rtl="0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C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est la partie que nous venons de programmer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  <a:p>
            <a:pPr defTabSz="543305" rtl="0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 lang="fr-fr" b="0" i="0" u="none" baseline="0" dirty="0"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じゆうにかいぞうしよう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37738" y="3111500"/>
            <a:ext cx="10529323" cy="215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/>
            <a:r>
              <a:rPr lang="fr-fr" b="0" i="0" u="none" baseline="0" dirty="0"/>
              <a:t>Modifions le programme à notre guise</a:t>
            </a:r>
            <a:r>
              <a:rPr lang="fr-FR" b="0" i="0" u="none" baseline="0" dirty="0"/>
              <a:t> </a:t>
            </a:r>
            <a:r>
              <a:rPr lang="fr-fr" b="0" i="0" u="none" baseline="0" dirty="0"/>
              <a:t>!</a:t>
            </a:r>
          </a:p>
        </p:txBody>
      </p:sp>
      <p:pic>
        <p:nvPicPr>
          <p:cNvPr id="1157" name="pasted-image.png" descr="pasted-image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10 CLS:X=15…"/>
          <p:cNvSpPr txBox="1"/>
          <p:nvPr>
            <p:custDataLst>
              <p:tags r:id="rId1"/>
            </p:custDataLst>
          </p:nvPr>
        </p:nvSpPr>
        <p:spPr>
          <a:xfrm>
            <a:off x="75670" y="1570514"/>
            <a:ext cx="12718853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10 CLS:X=15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20 LC X,5:?”</a:t>
            </a:r>
            <a:r>
              <a:rPr lang="fr-fr" b="0" i="0" u="none" baseline="0" dirty="0"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rPr lang="fr-fr" b="0" i="0" u="none" baseline="0" dirty="0"/>
              <a:t>”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30 LC RND(32),23:?”</a:t>
            </a:r>
            <a:r>
              <a:rPr lang="fr-fr" b="0" i="0" u="none" baseline="0" dirty="0" err="1"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rPr lang="fr-fr" b="0" i="0" u="none" baseline="0" dirty="0"/>
              <a:t>”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35 WAIT 3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36 X=X-BTN(28)+BTN(29)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37 X=X&amp;31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39 IF SCR(X,5) END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40 GOTO</a:t>
            </a:r>
            <a:r>
              <a:rPr lang="fr-FR" b="0" i="0" u="none" baseline="0" dirty="0"/>
              <a:t> </a:t>
            </a:r>
            <a:r>
              <a:rPr lang="fr-fr" b="0" i="0" u="none" baseline="0" dirty="0"/>
              <a:t>20</a:t>
            </a:r>
            <a:br>
              <a:rPr dirty="0"/>
            </a:br>
            <a:endParaRPr dirty="0"/>
          </a:p>
        </p:txBody>
      </p:sp>
      <p:sp>
        <p:nvSpPr>
          <p:cNvPr id="1161" name="F4でひょうじ…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Une fois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affichage modifié avec F4, appuyer sur ENTER et F5</a:t>
            </a:r>
          </a:p>
        </p:txBody>
      </p:sp>
      <p:grpSp>
        <p:nvGrpSpPr>
          <p:cNvPr id="1165" name="グループ"/>
          <p:cNvGrpSpPr/>
          <p:nvPr>
            <p:custDataLst>
              <p:tags r:id="rId3"/>
            </p:custDataLst>
          </p:nvPr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162" name="四角形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63" name="線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64" name="線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2" name="なんいどダウン">
            <a:extLst>
              <a:ext uri="{FF2B5EF4-FFF2-40B4-BE49-F238E27FC236}">
                <a16:creationId xmlns:a16="http://schemas.microsoft.com/office/drawing/2014/main" id="{6E2BE560-D99A-2F09-DBE1-C0D6627CC2B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981910" y="7110275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altLang="ja-JP" sz="4400" b="0" i="0" u="none" baseline="0" dirty="0"/>
              <a:t>Augmentation du niveau de difficulté</a:t>
            </a: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6"/>
    </p:ext>
  </p:extLs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10 CLS:X=15…"/>
          <p:cNvSpPr txBox="1"/>
          <p:nvPr>
            <p:custDataLst>
              <p:tags r:id="rId1"/>
            </p:custDataLst>
          </p:nvPr>
        </p:nvSpPr>
        <p:spPr>
          <a:xfrm>
            <a:off x="75670" y="1570514"/>
            <a:ext cx="12718853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10 CLS:X=15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20 LC X,5:?”</a:t>
            </a:r>
            <a:r>
              <a:rPr lang="fr-fr" b="0" i="0" u="none" baseline="0" dirty="0">
                <a:highlight>
                  <a:srgbClr val="FFFF00"/>
                </a:highlight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rPr lang="fr-fr" b="0" i="0" u="none" baseline="0" dirty="0"/>
              <a:t>”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30 LC RND(32),23:?”</a:t>
            </a:r>
            <a:r>
              <a:rPr lang="fr-fr" b="0" i="0" u="none" baseline="0" dirty="0" err="1">
                <a:highlight>
                  <a:srgbClr val="FFFF00"/>
                </a:highlight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rPr lang="fr-fr" b="0" i="0" u="none" baseline="0" dirty="0"/>
              <a:t>”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35 WAIT </a:t>
            </a:r>
            <a:r>
              <a:rPr lang="fr-fr" b="0" i="0" u="none" baseline="0" dirty="0">
                <a:solidFill>
                  <a:schemeClr val="accent5"/>
                </a:solidFill>
              </a:rPr>
              <a:t>6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36 X=X-BTN(28)+BTN(29)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37 X=X&amp;31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39 IF SCR(X,5) END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40 GOTO</a:t>
            </a:r>
            <a:r>
              <a:rPr lang="fr-FR" b="0" i="0" u="none" baseline="0" dirty="0"/>
              <a:t> </a:t>
            </a:r>
            <a:r>
              <a:rPr lang="fr-fr" b="0" i="0" u="none" baseline="0" dirty="0"/>
              <a:t>20</a:t>
            </a:r>
            <a:br>
              <a:rPr dirty="0"/>
            </a:br>
            <a:endParaRPr dirty="0"/>
          </a:p>
        </p:txBody>
      </p:sp>
      <p:sp>
        <p:nvSpPr>
          <p:cNvPr id="1168" name="なんいどダウン"/>
          <p:cNvSpPr/>
          <p:nvPr>
            <p:custDataLst>
              <p:tags r:id="rId2"/>
            </p:custDataLst>
          </p:nvPr>
        </p:nvSpPr>
        <p:spPr>
          <a:xfrm>
            <a:off x="6981910" y="7110275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sz="4400" b="0" i="0" u="none" baseline="0" dirty="0"/>
              <a:t>Diminution du niveau de difficulté</a:t>
            </a:r>
          </a:p>
        </p:txBody>
      </p:sp>
      <p:sp>
        <p:nvSpPr>
          <p:cNvPr id="1169" name="F4でひょうじ…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Une fois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affichage modifié avec F4, appuyer sur ENTER et F5</a:t>
            </a:r>
          </a:p>
        </p:txBody>
      </p:sp>
      <p:grpSp>
        <p:nvGrpSpPr>
          <p:cNvPr id="1173" name="グループ"/>
          <p:cNvGrpSpPr/>
          <p:nvPr>
            <p:custDataLst>
              <p:tags r:id="rId4"/>
            </p:custDataLst>
          </p:nvPr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7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7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7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10 CLT:CLS:X=15…"/>
          <p:cNvSpPr txBox="1"/>
          <p:nvPr>
            <p:custDataLst>
              <p:tags r:id="rId1"/>
            </p:custDataLst>
          </p:nvPr>
        </p:nvSpPr>
        <p:spPr>
          <a:xfrm>
            <a:off x="75670" y="1570514"/>
            <a:ext cx="12718853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10 </a:t>
            </a:r>
            <a:r>
              <a:rPr lang="fr-fr" b="0" i="0" u="none" baseline="0" dirty="0">
                <a:solidFill>
                  <a:schemeClr val="accent5"/>
                </a:solidFill>
              </a:rPr>
              <a:t>CLT:</a:t>
            </a:r>
            <a:r>
              <a:rPr lang="fr-fr" b="0" i="0" u="none" baseline="0" dirty="0"/>
              <a:t>CLS:X=15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20 LC X,5:?”</a:t>
            </a:r>
            <a:r>
              <a:rPr lang="fr-fr" b="0" i="0" u="none" baseline="0" dirty="0">
                <a:highlight>
                  <a:srgbClr val="FFFF00"/>
                </a:highlight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rPr lang="fr-fr" b="0" i="0" u="none" baseline="0" dirty="0"/>
              <a:t>”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30 LC RND(32),23:?”</a:t>
            </a:r>
            <a:r>
              <a:rPr lang="fr-fr" b="0" i="0" u="none" baseline="0" dirty="0" err="1">
                <a:highlight>
                  <a:srgbClr val="FFFF00"/>
                </a:highlight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rPr lang="fr-fr" b="0" i="0" u="none" baseline="0" dirty="0"/>
              <a:t>”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35 WAIT 6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36 X=X-BTN(28)+BTN(29)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37 X=X&amp;31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39 IF SCR(X,5) </a:t>
            </a:r>
            <a:r>
              <a:rPr lang="fr-fr" b="0" i="0" u="none" baseline="0" dirty="0">
                <a:solidFill>
                  <a:schemeClr val="accent5"/>
                </a:solidFill>
              </a:rPr>
              <a:t>?TICK():</a:t>
            </a:r>
            <a:r>
              <a:rPr lang="fr-fr" b="0" i="0" u="none" baseline="0" dirty="0"/>
              <a:t>END</a:t>
            </a:r>
          </a:p>
          <a:p>
            <a:pPr algn="l" rtl="0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lang="fr-fr" b="0" i="0" u="none" baseline="0" dirty="0"/>
              <a:t>40 GOTO</a:t>
            </a:r>
            <a:r>
              <a:rPr lang="fr-FR" b="0" i="0" u="none" baseline="0" dirty="0"/>
              <a:t> </a:t>
            </a:r>
            <a:r>
              <a:rPr lang="fr-fr" b="0" i="0" u="none" baseline="0" dirty="0"/>
              <a:t>20</a:t>
            </a:r>
            <a:br>
              <a:rPr dirty="0"/>
            </a:br>
            <a:endParaRPr dirty="0"/>
          </a:p>
        </p:txBody>
      </p:sp>
      <p:sp>
        <p:nvSpPr>
          <p:cNvPr id="1176" name="スコアひょうじ"/>
          <p:cNvSpPr/>
          <p:nvPr>
            <p:custDataLst>
              <p:tags r:id="rId2"/>
            </p:custDataLst>
          </p:nvPr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 rtl="0"/>
            <a:r>
              <a:rPr lang="fr-fr" sz="4800" b="0" i="0" u="none" baseline="0" dirty="0"/>
              <a:t>Affichage du score</a:t>
            </a:r>
          </a:p>
        </p:txBody>
      </p:sp>
      <p:sp>
        <p:nvSpPr>
          <p:cNvPr id="1177" name="F4でひょうじ…"/>
          <p:cNvSpPr txBox="1"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rtl="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lang="fr-fr" b="0" i="0" u="none" baseline="0" dirty="0"/>
              <a:t>Une fois l</a:t>
            </a:r>
            <a:r>
              <a:rPr lang="fr-FR" b="0" i="0" u="none" baseline="0" dirty="0"/>
              <a:t>’</a:t>
            </a:r>
            <a:r>
              <a:rPr lang="fr-fr" b="0" i="0" u="none" baseline="0" dirty="0"/>
              <a:t>affichage modifié avec F4, appuyer sur ENTER et F5</a:t>
            </a:r>
          </a:p>
        </p:txBody>
      </p:sp>
      <p:grpSp>
        <p:nvGrpSpPr>
          <p:cNvPr id="1181" name="グループ"/>
          <p:cNvGrpSpPr/>
          <p:nvPr>
            <p:custDataLst>
              <p:tags r:id="rId4"/>
            </p:custDataLst>
          </p:nvPr>
        </p:nvGrpSpPr>
        <p:grpSpPr>
          <a:xfrm>
            <a:off x="7053112" y="2000729"/>
            <a:ext cx="417155" cy="433534"/>
            <a:chOff x="0" y="0"/>
            <a:chExt cx="417153" cy="433533"/>
          </a:xfrm>
        </p:grpSpPr>
        <p:sp>
          <p:nvSpPr>
            <p:cNvPr id="1178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79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80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pSp>
        <p:nvGrpSpPr>
          <p:cNvPr id="1185" name="グループ"/>
          <p:cNvGrpSpPr/>
          <p:nvPr>
            <p:custDataLst>
              <p:tags r:id="rId5"/>
            </p:custDataLst>
          </p:nvPr>
        </p:nvGrpSpPr>
        <p:grpSpPr>
          <a:xfrm>
            <a:off x="12107712" y="4820129"/>
            <a:ext cx="417155" cy="433534"/>
            <a:chOff x="0" y="0"/>
            <a:chExt cx="417153" cy="433533"/>
          </a:xfrm>
        </p:grpSpPr>
        <p:sp>
          <p:nvSpPr>
            <p:cNvPr id="1182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83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1184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rt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2497</Words>
  <Application>Microsoft Macintosh PowerPoint</Application>
  <PresentationFormat>ユーザー設定</PresentationFormat>
  <Paragraphs>610</Paragraphs>
  <Slides>121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121</vt:i4>
      </vt:variant>
    </vt:vector>
  </HeadingPairs>
  <TitlesOfParts>
    <vt:vector size="134" baseType="lpstr">
      <vt:lpstr>GenEi Gothic N Regular</vt:lpstr>
      <vt:lpstr>こども丸ゴシック</vt:lpstr>
      <vt:lpstr>ヒラギノ角ゴ Pro W3</vt:lpstr>
      <vt:lpstr>ヒラギノ角ゴ ProN W3</vt:lpstr>
      <vt:lpstr>ヒラギノ角ゴ ProN W6</vt:lpstr>
      <vt:lpstr>ヒラギノ角ゴ Std W8</vt:lpstr>
      <vt:lpstr>Helvetica</vt:lpstr>
      <vt:lpstr>Helvetica Light</vt:lpstr>
      <vt:lpstr>Helvetica Neue</vt:lpstr>
      <vt:lpstr>Helvetica Neue Light</vt:lpstr>
      <vt:lpstr>Helvetica Neue Medium</vt:lpstr>
      <vt:lpstr>IchigoJam-GRAPH Regular</vt:lpstr>
      <vt:lpstr>White</vt:lpstr>
      <vt:lpstr>Premiers pas en programmation avec IchigoJam (IchigoDake + IchigoDyhook)</vt:lpstr>
      <vt:lpstr>PowerPoint プレゼンテーション</vt:lpstr>
      <vt:lpstr>Familiarisons-nous avec les ordinateurs </vt:lpstr>
      <vt:lpstr>IchigoJam, un ordinateur à fabriquer soi-même pour environ 1500 yens </vt:lpstr>
      <vt:lpstr>IchigoDyhook</vt:lpstr>
      <vt:lpstr>IchigoDyhook</vt:lpstr>
      <vt:lpstr>C’est un ordinateur ! Son prix, 100 yens !</vt:lpstr>
      <vt:lpstr>Discutons avec votre ordinateur</vt:lpstr>
      <vt:lpstr>PowerPoint プレゼンテーション</vt:lpstr>
      <vt:lpstr>Installation !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Allumons cette DEL (LED en anglais)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Maintenant, un petit test !</vt:lpstr>
      <vt:lpstr>PowerPoint プレゼンテーション</vt:lpstr>
      <vt:lpstr>PowerPoint プレゼンテーション</vt:lpstr>
      <vt:lpstr>PowerPoint プレゼンテーション</vt:lpstr>
      <vt:lpstr>Attendre = WAIT</vt:lpstr>
      <vt:lpstr>PowerPoint プレゼンテーション</vt:lpstr>
      <vt:lpstr>PowerPoint プレゼンテーション</vt:lpstr>
      <vt:lpstr>Écrire à la suite puis appuyer sur « Enter » La DEL clignote 2 fois !</vt:lpstr>
      <vt:lpstr>Comment faire pour la faire clignoter 10 fois ?</vt:lpstr>
      <vt:lpstr>PowerPoint プレゼンテーション</vt:lpstr>
      <vt:lpstr>Programme</vt:lpstr>
      <vt:lpstr>PowerPoint プレゼンテーション</vt:lpstr>
      <vt:lpstr>Effacer l’écran</vt:lpstr>
      <vt:lpstr>LIST (montrer le programme)</vt:lpstr>
      <vt:lpstr>RUN (courir/lancer)</vt:lpstr>
      <vt:lpstr>Recommencer 1000 fois ?</vt:lpstr>
      <vt:lpstr>Recommencer</vt:lpstr>
      <vt:lpstr>Jeu pour faire clignoter une DEL ! Si la DEL clignote, vous avez gagné !</vt:lpstr>
      <vt:lpstr>Stop ! Touche « Esc » (escape)</vt:lpstr>
      <vt:lpstr>LIST (montrer le programme)</vt:lpstr>
      <vt:lpstr>Modifier le programme avec les flèches de curseur et la touche « Back space » puis appuyer sur « Enter » et « F5 » </vt:lpstr>
      <vt:lpstr>Stop ! Touche « Esc » (escape)</vt:lpstr>
      <vt:lpstr>Sauvegarder (enregistrer le programme)</vt:lpstr>
      <vt:lpstr>Vérifiez votre fichier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Vous avez créé un robot clignotant ! </vt:lpstr>
      <vt:lpstr>Les robots qui nous entourent</vt:lpstr>
      <vt:lpstr>PowerPoint プレゼンテーション</vt:lpstr>
      <vt:lpstr>Où y a-t-il des ordinateurs ? </vt:lpstr>
      <vt:lpstr>Cherchez les ordinateurs qui se trouvent à la maison ! </vt:lpstr>
      <vt:lpstr>PowerPoint プレゼンテーション</vt:lpstr>
      <vt:lpstr>PowerPoint プレゼンテーション</vt:lpstr>
      <vt:lpstr>Chargement du programme</vt:lpstr>
      <vt:lpstr>LIST (montrer le programme)</vt:lpstr>
      <vt:lpstr>Programmation Créons un jeu vidéo avec IchigoJam</vt:lpstr>
      <vt:lpstr>Pour commencer</vt:lpstr>
      <vt:lpstr>LIST (montrer le programme)</vt:lpstr>
      <vt:lpstr>PowerPoint プレゼンテーション</vt:lpstr>
      <vt:lpstr>RUN (démarrer le programme)</vt:lpstr>
      <vt:lpstr>PowerPoint プレゼンテーション</vt:lpstr>
      <vt:lpstr>PowerPoint プレゼンテーション</vt:lpstr>
      <vt:lpstr>LIST (montrer le programme)</vt:lpstr>
      <vt:lpstr>PowerPoint プレゼンテーション</vt:lpstr>
      <vt:lpstr>PowerPoint プレゼンテーション</vt:lpstr>
      <vt:lpstr>PowerPoint プレゼンテーション</vt:lpstr>
      <vt:lpstr>Stop ! Touche « Esc »</vt:lpstr>
      <vt:lpstr>LIST (montrer le programme)</vt:lpstr>
      <vt:lpstr>PowerPoint プレゼンテーション</vt:lpstr>
      <vt:lpstr>Arrêter (ESC) Regarder (F4) Démarrer (F5)</vt:lpstr>
      <vt:lpstr>Arrêter (ESC) Regarder (F4) Démarrer (F5)</vt:lpstr>
      <vt:lpstr>Le jeu est prêt !?</vt:lpstr>
      <vt:lpstr>En fait, il y a un bug !</vt:lpstr>
      <vt:lpstr>Une fois la modification terminée, appuyer sur ENTER F5</vt:lpstr>
      <vt:lpstr>Le jeu est prêt !</vt:lpstr>
      <vt:lpstr>Jeux de sport électronique !</vt:lpstr>
      <vt:lpstr>Vérifions la structure du programme</vt:lpstr>
      <vt:lpstr>Chaîne de programmes</vt:lpstr>
      <vt:lpstr>Modifions le programme à notre guise !</vt:lpstr>
      <vt:lpstr>Une fois l’affichage modifié avec F4, appuyer sur ENTER et F5</vt:lpstr>
      <vt:lpstr>Une fois l’affichage modifié avec F4, appuyer sur ENTER et F5</vt:lpstr>
      <vt:lpstr>Une fois l’affichage modifié avec F4, appuyer sur ENTER et F5</vt:lpstr>
      <vt:lpstr>Une fois l’affichage modifié avec F4, appuyer sur ENTER et F5</vt:lpstr>
      <vt:lpstr>Une fois l’affichage modifié avec F4, appuyer sur ENTER et F5</vt:lpstr>
      <vt:lpstr>¥</vt:lpstr>
      <vt:lpstr>Sauvegarde (on peut en sauvegarder 4 de 0 à 3)</vt:lpstr>
      <vt:lpstr>PowerPoint プレゼンテーション</vt:lpstr>
      <vt:lpstr>PowerPoint プレゼンテーション</vt:lpstr>
      <vt:lpstr>PowerPoint プレゼンテーション</vt:lpstr>
      <vt:lpstr>Les données ouvertes pour une société transparente</vt:lpstr>
      <vt:lpstr>Vous pouvez créer vous-même vos propres jeux et robots ! </vt:lpstr>
      <vt:lpstr>PowerPoint プレゼンテーション</vt:lpstr>
      <vt:lpstr>Les commandes que nous avons utilisées aujourd’hui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Vous pouvez aussi fabriquer votre propre ordinateur </vt:lpstr>
      <vt:lpstr>Fabriquer soi-même son propre ordinateur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1</cp:revision>
  <dcterms:modified xsi:type="dcterms:W3CDTF">2025-02-28T14:14:49Z</dcterms:modified>
</cp:coreProperties>
</file>